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323" r:id="rId3"/>
    <p:sldId id="371" r:id="rId4"/>
    <p:sldId id="370" r:id="rId5"/>
    <p:sldId id="349" r:id="rId6"/>
    <p:sldId id="296" r:id="rId7"/>
    <p:sldId id="257" r:id="rId8"/>
    <p:sldId id="261" r:id="rId9"/>
    <p:sldId id="262" r:id="rId11"/>
    <p:sldId id="263" r:id="rId12"/>
    <p:sldId id="264" r:id="rId13"/>
    <p:sldId id="265" r:id="rId14"/>
    <p:sldId id="372" r:id="rId15"/>
    <p:sldId id="267" r:id="rId16"/>
    <p:sldId id="268" r:id="rId17"/>
    <p:sldId id="277" r:id="rId18"/>
    <p:sldId id="269" r:id="rId19"/>
    <p:sldId id="393" r:id="rId20"/>
    <p:sldId id="287" r:id="rId21"/>
    <p:sldId id="327" r:id="rId22"/>
    <p:sldId id="271" r:id="rId23"/>
    <p:sldId id="272" r:id="rId24"/>
    <p:sldId id="395" r:id="rId25"/>
    <p:sldId id="295" r:id="rId26"/>
    <p:sldId id="299" r:id="rId27"/>
  </p:sldIdLst>
  <p:sldSz cx="12192000" cy="6858000"/>
  <p:notesSz cx="7103745" cy="1023429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E191"/>
    <a:srgbClr val="D8EEC0"/>
    <a:srgbClr val="F86A81"/>
    <a:srgbClr val="CBE9AC"/>
    <a:srgbClr val="1BFF81"/>
    <a:srgbClr val="CB0703"/>
    <a:srgbClr val="95FFC2"/>
    <a:srgbClr val="23FF85"/>
    <a:srgbClr val="FFFD47"/>
    <a:srgbClr val="FBA0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1794" y="5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D42F7-718C-4B98-AAEC-167E6DDD60A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B2AA4F-B828-4D7C-AFD3-893933DAFCB4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Slide Image Placeholder 1"/>
          <p:cNvSpPr/>
          <p:nvPr>
            <p:ph type="sldImg" idx="2"/>
          </p:nvPr>
        </p:nvSpPr>
        <p:spPr/>
      </p:sp>
      <p:sp>
        <p:nvSpPr>
          <p:cNvPr id="3" name="Text Placeholder 2"/>
          <p:cNvSpPr/>
          <p:nvPr>
            <p:ph type="body" idx="3"/>
          </p:nvPr>
        </p:nvSpPr>
        <p:spPr/>
        <p:txBody>
          <a:bodyPr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audio" Target="../media/audio1.wav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FDE934FF-F4E1-47C5-9CA5-30A81DDE2BE4}" type="datetimeFigureOut">
              <a:rPr lang="en-US" smtClean="0"/>
            </a:fld>
            <a:endParaRPr lang="en-US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B3561BA9-CDCF-4958-B8AB-66F3BF063E13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2" name="wind.wav"/>
      </p:stSnd>
    </p:sndAc>
  </p:transition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1.wav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audio" Target="../media/audio1.wav"/><Relationship Id="rId3" Type="http://schemas.openxmlformats.org/officeDocument/2006/relationships/image" Target="../media/image4.png"/><Relationship Id="rId2" Type="http://schemas.microsoft.com/office/2007/relationships/media" Target="file:///C:\Users\WIN7\Downloads\%5b14-06-2018_20.12.06%5d1-1%20(1).avi" TargetMode="External"/><Relationship Id="rId1" Type="http://schemas.openxmlformats.org/officeDocument/2006/relationships/video" Target="file:///C:\Users\WIN7\Downloads\%5b14-06-2018_20.12.06%5d1-1%20(1).avi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4.xml"/><Relationship Id="rId4" Type="http://schemas.openxmlformats.org/officeDocument/2006/relationships/audio" Target="../media/audio1.wav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audio1.wav"/><Relationship Id="rId1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1.wav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7" Type="http://schemas.openxmlformats.org/officeDocument/2006/relationships/audio" Target="../media/audio1.wav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" name="Text Box 12"/>
          <p:cNvSpPr txBox="1"/>
          <p:nvPr/>
        </p:nvSpPr>
        <p:spPr>
          <a:xfrm>
            <a:off x="374015" y="1981835"/>
            <a:ext cx="11444605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4200">
                <a:latin typeface="Times New Roman" panose="02020603050405020304" charset="0"/>
              </a:rPr>
              <a:t>TRƯỜNG CAO ĐẲNG LÝ TỰ TRỌNG TP.HCM</a:t>
            </a:r>
            <a:endParaRPr lang="en-US" sz="4200">
              <a:latin typeface="Times New Roman" panose="02020603050405020304" charset="0"/>
            </a:endParaRPr>
          </a:p>
        </p:txBody>
      </p:sp>
      <p:sp>
        <p:nvSpPr>
          <p:cNvPr id="14" name="Text Box 13"/>
          <p:cNvSpPr txBox="1"/>
          <p:nvPr/>
        </p:nvSpPr>
        <p:spPr>
          <a:xfrm>
            <a:off x="1824990" y="3106420"/>
            <a:ext cx="854265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sz="3600">
                <a:latin typeface="Times New Roman" panose="02020603050405020304" charset="0"/>
              </a:rPr>
              <a:t>KHOA: CÔNG NGHỆ MAY- THỜI TRANG</a:t>
            </a:r>
            <a:endParaRPr lang="en-US" sz="3600">
              <a:latin typeface="Times New Roman" panose="02020603050405020304" charset="0"/>
            </a:endParaRPr>
          </a:p>
        </p:txBody>
      </p:sp>
      <p:sp>
        <p:nvSpPr>
          <p:cNvPr id="15" name="Text Box 14"/>
          <p:cNvSpPr txBox="1"/>
          <p:nvPr/>
        </p:nvSpPr>
        <p:spPr>
          <a:xfrm>
            <a:off x="3148330" y="4272915"/>
            <a:ext cx="58115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200">
                <a:latin typeface="Times New Roman" panose="02020603050405020304" charset="0"/>
              </a:rPr>
              <a:t>GV : CHẾ VÂN CẦM</a:t>
            </a:r>
            <a:endParaRPr lang="en-US" sz="3200">
              <a:latin typeface="Times New Roman" panose="02020603050405020304" charset="0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Rounded Rectangle 7"/>
          <p:cNvSpPr/>
          <p:nvPr/>
        </p:nvSpPr>
        <p:spPr>
          <a:xfrm>
            <a:off x="4984750" y="357505"/>
            <a:ext cx="6379845" cy="633095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sz="2800" b="1">
                <a:latin typeface="Times New Roman" panose="02020603050405020304" charset="0"/>
                <a:sym typeface="+mn-ea"/>
              </a:rPr>
              <a:t>Bài 1: Phom mẫu, số đo và dụng cụ</a:t>
            </a:r>
            <a:endParaRPr lang="en-US" sz="28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84750" y="1262380"/>
            <a:ext cx="6379845" cy="633095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sz="2800" b="1">
                <a:latin typeface="Times New Roman" panose="02020603050405020304" charset="0"/>
                <a:sym typeface="+mn-ea"/>
              </a:rPr>
              <a:t>Bài 2: Thiết kế áo căn bản</a:t>
            </a:r>
            <a:endParaRPr lang="en-US" sz="28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000625" y="2167255"/>
            <a:ext cx="6364605" cy="633095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sz="2800" b="1">
                <a:latin typeface="Times New Roman" panose="02020603050405020304" charset="0"/>
                <a:sym typeface="+mn-ea"/>
              </a:rPr>
              <a:t>Bài 3: Thiết kế áo có đường decoup vai</a:t>
            </a:r>
            <a:endParaRPr lang="en-US" sz="2800" b="1">
              <a:latin typeface="Times New Roman" panose="02020603050405020304" charset="0"/>
              <a:sym typeface="+mn-ea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000625" y="3087370"/>
            <a:ext cx="6363970" cy="633095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l"/>
            <a:r>
              <a:rPr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Bài 4: Thiết kế váy căn bản</a:t>
            </a:r>
            <a:endParaRPr lang="en-US" sz="28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12055" y="4001135"/>
            <a:ext cx="6364605" cy="633095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sz="2800" b="1">
                <a:latin typeface="Times New Roman" panose="02020603050405020304" charset="0"/>
              </a:rPr>
              <a:t>Bài 5: Thiết kế áo đầm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4044950" y="536575"/>
            <a:ext cx="844550" cy="308610"/>
          </a:xfrm>
          <a:prstGeom prst="rightArrow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4044950" y="1409700"/>
            <a:ext cx="844550" cy="308610"/>
          </a:xfrm>
          <a:prstGeom prst="rightArrow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4060825" y="2346325"/>
            <a:ext cx="844550" cy="308610"/>
          </a:xfrm>
          <a:prstGeom prst="rightArrow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4044950" y="3249930"/>
            <a:ext cx="844550" cy="308610"/>
          </a:xfrm>
          <a:prstGeom prst="rightArrow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9" name="Right Arrow 18"/>
          <p:cNvSpPr/>
          <p:nvPr/>
        </p:nvSpPr>
        <p:spPr>
          <a:xfrm>
            <a:off x="4088130" y="4149090"/>
            <a:ext cx="844550" cy="308610"/>
          </a:xfrm>
          <a:prstGeom prst="rightArrow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576580" y="58420"/>
            <a:ext cx="3343910" cy="6741160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/>
            <a:r>
              <a:rPr lang="en-US" sz="4000" b="1">
                <a:latin typeface="Times New Roman" panose="02020603050405020304" charset="0"/>
              </a:rPr>
              <a:t>SÁNG</a:t>
            </a:r>
            <a:endParaRPr lang="en-US" sz="4000" b="1">
              <a:latin typeface="Times New Roman" panose="02020603050405020304" charset="0"/>
            </a:endParaRPr>
          </a:p>
          <a:p>
            <a:pPr indent="0" algn="ctr"/>
            <a:r>
              <a:rPr lang="en-US" sz="4000" b="1">
                <a:latin typeface="Times New Roman" panose="02020603050405020304" charset="0"/>
              </a:rPr>
              <a:t> TÁC </a:t>
            </a:r>
            <a:endParaRPr lang="en-US" sz="4000" b="1">
              <a:latin typeface="Times New Roman" panose="02020603050405020304" charset="0"/>
            </a:endParaRPr>
          </a:p>
          <a:p>
            <a:pPr indent="0" algn="ctr"/>
            <a:r>
              <a:rPr lang="en-US" sz="4000" b="1">
                <a:latin typeface="Times New Roman" panose="02020603050405020304" charset="0"/>
              </a:rPr>
              <a:t>MẪU</a:t>
            </a:r>
            <a:endParaRPr lang="en-US" sz="4000" b="1">
              <a:latin typeface="Times New Roman" panose="02020603050405020304" charset="0"/>
            </a:endParaRPr>
          </a:p>
          <a:p>
            <a:pPr indent="0" algn="ctr"/>
            <a:r>
              <a:rPr lang="en-US" sz="4000" b="1">
                <a:latin typeface="Times New Roman" panose="02020603050405020304" charset="0"/>
              </a:rPr>
              <a:t> THỜI TRANG</a:t>
            </a:r>
            <a:endParaRPr lang="en-US" sz="4000" b="1">
              <a:latin typeface="Times New Roman" panose="0202060305040502030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012055" y="4914900"/>
            <a:ext cx="6363970" cy="633095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l"/>
            <a:r>
              <a:rPr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Bài </a:t>
            </a:r>
            <a:r>
              <a:rPr 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6</a:t>
            </a:r>
            <a:r>
              <a:rPr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: Thiết kế </a:t>
            </a:r>
            <a:r>
              <a:rPr 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áo đầm biến kiểu</a:t>
            </a:r>
            <a:endParaRPr lang="en-US" sz="28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012055" y="5819775"/>
            <a:ext cx="6364605" cy="633095"/>
          </a:xfrm>
          <a:prstGeom prst="roundRect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/>
            <a:r>
              <a:rPr lang="en-US" sz="2800" b="1">
                <a:latin typeface="Times New Roman" panose="02020603050405020304" charset="0"/>
              </a:rPr>
              <a:t>Bài 7: Thiết kế áo cưới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4056380" y="5077460"/>
            <a:ext cx="844550" cy="308610"/>
          </a:xfrm>
          <a:prstGeom prst="rightArrow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4088130" y="5967730"/>
            <a:ext cx="844550" cy="308610"/>
          </a:xfrm>
          <a:prstGeom prst="rightArrow">
            <a:avLst/>
          </a:prstGeom>
          <a:solidFill>
            <a:srgbClr val="0070C0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554990" y="53340"/>
            <a:ext cx="3343910" cy="6741160"/>
          </a:xfrm>
          <a:prstGeom prst="roundRect">
            <a:avLst/>
          </a:prstGeom>
          <a:solidFill>
            <a:srgbClr val="F21A4D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ctr"/>
            <a:r>
              <a:rPr lang="en-US" sz="4000" b="1">
                <a:latin typeface="Times New Roman" panose="02020603050405020304" charset="0"/>
              </a:rPr>
              <a:t>SÁNG</a:t>
            </a:r>
            <a:endParaRPr lang="en-US" sz="4000" b="1">
              <a:latin typeface="Times New Roman" panose="02020603050405020304" charset="0"/>
            </a:endParaRPr>
          </a:p>
          <a:p>
            <a:pPr indent="0" algn="ctr"/>
            <a:r>
              <a:rPr lang="en-US" sz="4000" b="1">
                <a:latin typeface="Times New Roman" panose="02020603050405020304" charset="0"/>
              </a:rPr>
              <a:t> TÁC </a:t>
            </a:r>
            <a:endParaRPr lang="en-US" sz="4000" b="1">
              <a:latin typeface="Times New Roman" panose="02020603050405020304" charset="0"/>
            </a:endParaRPr>
          </a:p>
          <a:p>
            <a:pPr indent="0" algn="ctr"/>
            <a:r>
              <a:rPr lang="en-US" sz="4000" b="1">
                <a:latin typeface="Times New Roman" panose="02020603050405020304" charset="0"/>
              </a:rPr>
              <a:t>MẪU</a:t>
            </a:r>
            <a:endParaRPr lang="en-US" sz="4000" b="1">
              <a:latin typeface="Times New Roman" panose="02020603050405020304" charset="0"/>
            </a:endParaRPr>
          </a:p>
          <a:p>
            <a:pPr indent="0" algn="ctr"/>
            <a:r>
              <a:rPr lang="en-US" sz="4000" b="1">
                <a:latin typeface="Times New Roman" panose="02020603050405020304" charset="0"/>
              </a:rPr>
              <a:t> THỜI TRANG</a:t>
            </a:r>
            <a:endParaRPr lang="en-US" sz="4000" b="1">
              <a:latin typeface="Times New Roman" panose="02020603050405020304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012055" y="4915535"/>
            <a:ext cx="6363970" cy="633095"/>
          </a:xfrm>
          <a:prstGeom prst="roundRect">
            <a:avLst/>
          </a:prstGeom>
          <a:solidFill>
            <a:srgbClr val="F21A4D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indent="0" algn="l"/>
            <a:r>
              <a:rPr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Bài </a:t>
            </a:r>
            <a:r>
              <a:rPr 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6</a:t>
            </a:r>
            <a:r>
              <a:rPr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: Thiết kế </a:t>
            </a:r>
            <a:r>
              <a:rPr lang="en-US" sz="28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áo đầm biến kiểu</a:t>
            </a:r>
            <a:endParaRPr lang="en-US" sz="28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4051300" y="5072380"/>
            <a:ext cx="844550" cy="308610"/>
          </a:xfrm>
          <a:prstGeom prst="rightArrow">
            <a:avLst/>
          </a:prstGeom>
          <a:solidFill>
            <a:srgbClr val="F21A4D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15" grpId="0" animBg="1"/>
      <p:bldP spid="8" grpId="0" animBg="1"/>
      <p:bldP spid="16" grpId="0" animBg="1"/>
      <p:bldP spid="9" grpId="0" animBg="1"/>
      <p:bldP spid="17" grpId="0" animBg="1"/>
      <p:bldP spid="10" grpId="0" animBg="1"/>
      <p:bldP spid="18" grpId="0" animBg="1"/>
      <p:bldP spid="11" grpId="0" animBg="1"/>
      <p:bldP spid="12" grpId="0" animBg="1"/>
      <p:bldP spid="19" grpId="0" animBg="1"/>
      <p:bldP spid="7" grpId="0" animBg="1"/>
      <p:bldP spid="5" grpId="0" animBg="1"/>
      <p:bldP spid="13" grpId="0" animBg="1"/>
      <p:bldP spid="6" grpId="0" animBg="1"/>
      <p:bldP spid="20" grpId="0" bldLvl="0" animBg="1"/>
      <p:bldP spid="21" grpId="0" bldLvl="0" animBg="1"/>
      <p:bldP spid="14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Picture 4" descr="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73605" y="585470"/>
            <a:ext cx="7844790" cy="568706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/>
        </p:nvSpPr>
        <p:spPr>
          <a:xfrm>
            <a:off x="609600" y="-635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" panose="020B0604020202020204" pitchFamily="34" charset="0"/>
                <a:ea typeface="SimSun" panose="02010600030101010101" pitchFamily="2" charset="-122"/>
              </a:defRPr>
            </a:lvl9pPr>
          </a:lstStyle>
          <a:p>
            <a:pPr algn="ctr"/>
            <a:r>
              <a:rPr lang="en-US" sz="4000" b="1">
                <a:latin typeface="Times New Roman" panose="02020603050405020304" charset="0"/>
                <a:sym typeface="+mn-ea"/>
              </a:rPr>
              <a:t>Phương pháp thiết kế rập 2D</a:t>
            </a:r>
            <a:endParaRPr lang="en-US" sz="4000"/>
          </a:p>
        </p:txBody>
      </p:sp>
      <p:pic>
        <p:nvPicPr>
          <p:cNvPr id="9" name="Content Placeholder 8" descr="[14-06-2018_20.26.43]img-20180614-201758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6930" y="585470"/>
            <a:ext cx="5755640" cy="6626860"/>
          </a:xfrm>
          <a:prstGeom prst="rect">
            <a:avLst/>
          </a:prstGeom>
        </p:spPr>
      </p:pic>
      <p:pic>
        <p:nvPicPr>
          <p:cNvPr id="6" name="Content Placeholder 4" descr="b6d10e2d2a054f6cb279311f3af84e1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2330" y="779145"/>
            <a:ext cx="5730240" cy="741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7170"/>
          <p:cNvSpPr txBox="1"/>
          <p:nvPr/>
        </p:nvSpPr>
        <p:spPr>
          <a:xfrm>
            <a:off x="3402330" y="822325"/>
            <a:ext cx="6141085" cy="4769485"/>
          </a:xfrm>
          <a:prstGeom prst="rect">
            <a:avLst/>
          </a:prstGeom>
          <a:solidFill>
            <a:srgbClr val="FBA0AF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buSzPct val="100000"/>
              <a:buFont typeface="Wingdings" panose="05000000000000000000" pitchFamily="2" charset="2"/>
              <a:buNone/>
            </a:pPr>
            <a:r>
              <a:rPr lang="en-US" altLang="x-none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  </a:t>
            </a:r>
            <a:r>
              <a:rPr lang="en-US" altLang="x-none" sz="2400" b="1" i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       ÁO NỮ CÓ PINCE NGỰC</a:t>
            </a:r>
            <a:endParaRPr lang="zh-CN" altLang="en-US" sz="2400" b="1" i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AB:D</a:t>
            </a:r>
            <a:r>
              <a:rPr lang="zh-CN" altLang="en-US" sz="2000" b="1" dirty="0">
                <a:latin typeface="Times New Roman" panose="02020603050405020304" charset="0"/>
                <a:ea typeface="Times New Roman" panose="02020603050405020304" charset="0"/>
                <a:sym typeface="Times New Roman" panose="02020603050405020304" charset="0"/>
              </a:rPr>
              <a:t>à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i áo=S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đ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-2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(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chồm vai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) </a:t>
            </a:r>
            <a:r>
              <a:rPr lang="en-US" altLang="x-none" sz="2000" b="1" i="1" dirty="0">
                <a:solidFill>
                  <a:srgbClr val="F12F1B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+3(pince ngực)</a:t>
            </a:r>
            <a:endParaRPr lang="en-US" altLang="x-none" sz="2000" b="1" i="1" dirty="0">
              <a:solidFill>
                <a:srgbClr val="F12F1B"/>
              </a:solidFill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AC: Ngang vai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= 1/2 Vai – 0,5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CC1: Hạ vai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= 4 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C1D1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: Hạ nách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= 1/2 V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/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nách 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-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2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AE:Hạ eo sau= sđ 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-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2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(C/vai) </a:t>
            </a:r>
            <a:r>
              <a:rPr lang="en-US" altLang="x-none" sz="2000" b="1" i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+</a:t>
            </a:r>
            <a:r>
              <a:rPr lang="en-US" altLang="x-none" sz="2000" b="1" i="1" dirty="0">
                <a:solidFill>
                  <a:srgbClr val="F12F1B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3 (pince ngực)</a:t>
            </a:r>
            <a:endParaRPr lang="en-US" altLang="x-none" sz="2000" b="1" i="1" dirty="0">
              <a:solidFill>
                <a:srgbClr val="F12F1B"/>
              </a:solidFill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en-US" altLang="x-none" sz="2000" b="1" i="1" dirty="0">
                <a:solidFill>
                  <a:srgbClr val="F12F1B"/>
                </a:solidFill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AE: Hạ eo trước -2(chồm vai)</a:t>
            </a:r>
            <a:endParaRPr lang="zh-CN" altLang="en-US" sz="2000" b="1" i="1" dirty="0">
              <a:solidFill>
                <a:srgbClr val="F12F1B"/>
              </a:solidFill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EF	: Hạ mông= sđ.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BB1 : Sa vạt = 2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AA1: V</a:t>
            </a:r>
            <a:r>
              <a:rPr lang="zh-CN" altLang="en-US" sz="2000" b="1" dirty="0">
                <a:latin typeface="Times New Roman" panose="02020603050405020304" charset="0"/>
                <a:ea typeface="Times New Roman" panose="02020603050405020304" charset="0"/>
                <a:sym typeface="Times New Roman" panose="02020603050405020304" charset="0"/>
              </a:rPr>
              <a:t>à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o cổ trước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= 1/6 Cổ.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AA2: Hạ cổ 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= 1/6 Cổ + 0.5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DD2: Ngang ngực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= 1/4 Ngực + 2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EE1: Ngang eo= 1/4 Eo + 2(pince)+2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(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cđ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)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FF1: Ngang mông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 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= 1/4 Mông + 2</a:t>
            </a:r>
            <a:endParaRPr lang="zh-CN" altLang="en-US" sz="2000" b="1" dirty="0">
              <a:latin typeface="Times New Roman" panose="02020603050405020304" charset="0"/>
              <a:cs typeface="Times New Roman" panose="02020603050405020304" charset="0"/>
              <a:sym typeface="Times New Roman" panose="02020603050405020304" charset="0"/>
            </a:endParaRPr>
          </a:p>
          <a:p>
            <a:pPr>
              <a:buSzPct val="100000"/>
              <a:buFont typeface="Wingdings" panose="05000000000000000000" pitchFamily="2" charset="2"/>
              <a:buNone/>
            </a:pP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BM: Ngang lai= N</a:t>
            </a:r>
            <a:r>
              <a:rPr lang="en-US" altLang="x-none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/</a:t>
            </a:r>
            <a:r>
              <a:rPr lang="zh-CN" altLang="en-US" sz="2000" b="1" dirty="0">
                <a:latin typeface="Times New Roman" panose="02020603050405020304" charset="0"/>
                <a:cs typeface="Times New Roman" panose="02020603050405020304" charset="0"/>
                <a:sym typeface="Times New Roman" panose="02020603050405020304" charset="0"/>
              </a:rPr>
              <a:t>mông= 1/4 Mông + 2</a:t>
            </a:r>
            <a:endParaRPr lang="zh-CN" altLang="en-US" sz="2000" dirty="0">
              <a:latin typeface="Times New Roman" panose="02020603050405020304" charset="0"/>
              <a:ea typeface="Times New Roman" panose="02020603050405020304" charset="0"/>
            </a:endParaRPr>
          </a:p>
        </p:txBody>
      </p:sp>
    </p:spTree>
  </p:cSld>
  <p:clrMapOvr>
    <a:masterClrMapping/>
  </p:clrMapOvr>
  <p:transition spd="slow">
    <p:sndAc>
      <p:stSnd>
        <p:snd r:embed="rId4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717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17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9930" y="-108902"/>
            <a:ext cx="10972800" cy="1143000"/>
          </a:xfrm>
        </p:spPr>
        <p:txBody>
          <a:bodyPr/>
          <a:p>
            <a:r>
              <a:rPr lang="en-US" b="1">
                <a:latin typeface="Times New Roman" panose="02020603050405020304" charset="0"/>
                <a:sym typeface="+mn-ea"/>
              </a:rPr>
              <a:t>Phương pháp thiết kế rập 3D</a:t>
            </a:r>
            <a:endParaRPr lang="en-US"/>
          </a:p>
        </p:txBody>
      </p:sp>
      <p:pic>
        <p:nvPicPr>
          <p:cNvPr id="4" name="[14-06-2018_20.12.06]1-1 (1)">
            <a:hlinkClick r:id="" action="ppaction://media"/>
          </p:cNvPr>
          <p:cNvPicPr/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771338" y="1017270"/>
            <a:ext cx="10649324" cy="4525963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4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>
                <p:cTn id="13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" name="Text Box 19"/>
          <p:cNvSpPr txBox="1"/>
          <p:nvPr/>
        </p:nvSpPr>
        <p:spPr>
          <a:xfrm>
            <a:off x="2394585" y="2089785"/>
            <a:ext cx="7403465" cy="17532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sz="5400">
                <a:solidFill>
                  <a:srgbClr val="F21A4D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charset="0"/>
                <a:sym typeface="+mn-ea"/>
              </a:rPr>
              <a:t>THIẾT KẾ ÁO ĐẦM </a:t>
            </a:r>
            <a:endParaRPr lang="en-US" sz="5400">
              <a:solidFill>
                <a:srgbClr val="F21A4D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 Black" panose="020B0A04020102020204" charset="0"/>
              <a:sym typeface="+mn-ea"/>
            </a:endParaRPr>
          </a:p>
          <a:p>
            <a:pPr algn="ctr"/>
            <a:r>
              <a:rPr lang="en-US" sz="5400">
                <a:solidFill>
                  <a:srgbClr val="F21A4D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 Black" panose="020B0A04020102020204" charset="0"/>
                <a:sym typeface="+mn-ea"/>
              </a:rPr>
              <a:t>BIẾN KIỂU</a:t>
            </a:r>
            <a:endParaRPr lang="en-US" sz="5400">
              <a:solidFill>
                <a:srgbClr val="F21A4D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 Black" panose="020B0A04020102020204" charset="0"/>
              <a:sym typeface="+mn-ea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>
                <a:latin typeface="Times New Roman" panose="02020603050405020304" charset="0"/>
              </a:rPr>
              <a:t>Mục tiêu</a:t>
            </a:r>
            <a:endParaRPr lang="en-US">
              <a:latin typeface="Times New Roman" panose="020206030504050203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-Thiết kế, cắt dựng mẫu trực tiếp trên manequin.</a:t>
            </a:r>
            <a:endParaRPr lang="en-US">
              <a:latin typeface="Times New Roman" panose="02020603050405020304" charset="0"/>
            </a:endParaRPr>
          </a:p>
          <a:p>
            <a:pPr marL="0" indent="0">
              <a:buNone/>
            </a:pPr>
            <a:r>
              <a:rPr lang="en-US">
                <a:latin typeface="Times New Roman" panose="02020603050405020304" charset="0"/>
              </a:rPr>
              <a:t>- Bài học hướng sinh viên lối tư duy sáng tạo kết hợp giữa</a:t>
            </a: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 </a:t>
            </a:r>
            <a:r>
              <a:rPr lang="en-US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 kỹ thuật</a:t>
            </a:r>
            <a:r>
              <a:rPr lang="en-US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và</a:t>
            </a:r>
            <a:r>
              <a:rPr lang="en-US" b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en-US" b="1">
                <a:solidFill>
                  <a:srgbClr val="FF0000"/>
                </a:solidFill>
                <a:latin typeface="Times New Roman" panose="02020603050405020304" charset="0"/>
              </a:rPr>
              <a:t>nghệ thuật </a:t>
            </a:r>
            <a:r>
              <a:rPr lang="en-US">
                <a:latin typeface="Times New Roman" panose="02020603050405020304" charset="0"/>
              </a:rPr>
              <a:t>trong thiết kế trang phục, ứng dụng vào ngành may công nghiệp.</a:t>
            </a: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" y="-6350"/>
            <a:ext cx="10972800" cy="941070"/>
          </a:xfrm>
        </p:spPr>
        <p:txBody>
          <a:bodyPr/>
          <a:p>
            <a:pPr algn="l"/>
            <a:r>
              <a:rPr lang="en-US" sz="4000" b="1">
                <a:latin typeface="Times New Roman" panose="02020603050405020304" charset="0"/>
              </a:rPr>
              <a:t>1. Đặc điểm hình dáng</a:t>
            </a:r>
            <a:endParaRPr lang="en-US" sz="4000" b="1">
              <a:latin typeface="Times New Roman" panose="020206030504050203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" y="904875"/>
            <a:ext cx="2837180" cy="587375"/>
          </a:xfrm>
        </p:spPr>
        <p:txBody>
          <a:bodyPr>
            <a:normAutofit/>
          </a:bodyPr>
          <a:p>
            <a:pPr marL="0" indent="0" algn="ctr">
              <a:buNone/>
            </a:pPr>
            <a:r>
              <a:rPr lang="en-US" b="1">
                <a:latin typeface="Times New Roman" panose="02020603050405020304" charset="0"/>
              </a:rPr>
              <a:t> Mặt trước          </a:t>
            </a:r>
            <a:endParaRPr lang="en-US" b="1">
              <a:latin typeface="Times New Roman" panose="02020603050405020304" charset="0"/>
            </a:endParaRPr>
          </a:p>
          <a:p>
            <a:pPr marL="0" indent="0" algn="ctr">
              <a:buNone/>
            </a:pPr>
            <a:endParaRPr lang="en-US" b="1">
              <a:latin typeface="Times New Roman" panose="02020603050405020304" charset="0"/>
            </a:endParaRPr>
          </a:p>
        </p:txBody>
      </p:sp>
      <p:sp>
        <p:nvSpPr>
          <p:cNvPr id="4" name="Text Box 3"/>
          <p:cNvSpPr txBox="1"/>
          <p:nvPr/>
        </p:nvSpPr>
        <p:spPr>
          <a:xfrm>
            <a:off x="4732655" y="952500"/>
            <a:ext cx="22720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sz="3200" b="1">
                <a:latin typeface="Times New Roman" panose="02020603050405020304" charset="0"/>
              </a:rPr>
              <a:t>Mặt sau</a:t>
            </a:r>
            <a:endParaRPr lang="en-US" sz="3200" b="1">
              <a:latin typeface="Times New Roman" panose="02020603050405020304" charset="0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8743315" y="856615"/>
            <a:ext cx="259334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3200" b="1">
                <a:latin typeface="Times New Roman" panose="02020603050405020304" charset="0"/>
              </a:rPr>
              <a:t>Mặt bên sườn</a:t>
            </a:r>
            <a:endParaRPr lang="en-US" sz="3200" b="1">
              <a:latin typeface="Times New Roman" panose="02020603050405020304" charset="0"/>
            </a:endParaRPr>
          </a:p>
        </p:txBody>
      </p:sp>
      <p:pic>
        <p:nvPicPr>
          <p:cNvPr id="7" name="Content Placeholder 6" descr="[14-06-2018_19.50.15]img-20180614-193502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787400" y="1625600"/>
            <a:ext cx="2783205" cy="5231765"/>
          </a:xfrm>
          <a:prstGeom prst="rect">
            <a:avLst/>
          </a:prstGeom>
        </p:spPr>
      </p:pic>
      <p:pic>
        <p:nvPicPr>
          <p:cNvPr id="9" name="Picture 8" descr="[14-06-2018_19.51.12]img-20180614-193546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1525" y="1625600"/>
            <a:ext cx="2755900" cy="5244465"/>
          </a:xfrm>
          <a:prstGeom prst="rect">
            <a:avLst/>
          </a:prstGeom>
        </p:spPr>
      </p:pic>
      <p:pic>
        <p:nvPicPr>
          <p:cNvPr id="10" name="Picture 9" descr="[14-06-2018_19.50.55]img-20180614-193517 (2)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34755" y="1558290"/>
            <a:ext cx="2402840" cy="529844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4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3" grpId="1" build="p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215" y="60325"/>
            <a:ext cx="10972800" cy="798830"/>
          </a:xfrm>
        </p:spPr>
        <p:txBody>
          <a:bodyPr/>
          <a:p>
            <a:pPr algn="l"/>
            <a:r>
              <a:rPr lang="en-US" sz="40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rPr>
              <a:t>2. Chuẩn bị</a:t>
            </a:r>
            <a:endParaRPr lang="en-US" sz="4000" b="1">
              <a:solidFill>
                <a:schemeClr val="accent6">
                  <a:lumMod val="50000"/>
                </a:schemeClr>
              </a:solidFill>
              <a:latin typeface="Times New Roman" panose="0202060305040502030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45790" y="1562735"/>
            <a:ext cx="2218690" cy="4351655"/>
          </a:xfrm>
        </p:spPr>
        <p:txBody>
          <a:bodyPr/>
          <a:p>
            <a:pPr marL="0" indent="0">
              <a:buNone/>
            </a:pPr>
            <a:r>
              <a:rPr lang="en-US">
                <a:latin typeface="Times New Roman" panose="02020603050405020304" charset="0"/>
                <a:sym typeface="+mn-ea"/>
              </a:rPr>
              <a:t>1/ 2 áo đầm căn bản được may pen, ráp vai, sườn bằng vải mộc.</a:t>
            </a:r>
            <a:endParaRPr lang="en-US">
              <a:latin typeface="Times New Roman" panose="0202060305040502030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6639560" y="1060450"/>
            <a:ext cx="1629410" cy="5435600"/>
            <a:chOff x="10456" y="1670"/>
            <a:chExt cx="2566" cy="8560"/>
          </a:xfrm>
        </p:grpSpPr>
        <p:grpSp>
          <p:nvGrpSpPr>
            <p:cNvPr id="17" name="Group 16"/>
            <p:cNvGrpSpPr/>
            <p:nvPr/>
          </p:nvGrpSpPr>
          <p:grpSpPr>
            <a:xfrm>
              <a:off x="10456" y="1670"/>
              <a:ext cx="2566" cy="8560"/>
              <a:chOff x="10456" y="1670"/>
              <a:chExt cx="2566" cy="8560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12047" y="1671"/>
                <a:ext cx="769" cy="667"/>
              </a:xfrm>
              <a:custGeom>
                <a:avLst/>
                <a:gdLst>
                  <a:gd name="connsiteX0" fmla="*/ 0 w 769"/>
                  <a:gd name="connsiteY0" fmla="*/ 0 h 667"/>
                  <a:gd name="connsiteX1" fmla="*/ 720 w 769"/>
                  <a:gd name="connsiteY1" fmla="*/ 116 h 667"/>
                  <a:gd name="connsiteX2" fmla="*/ 769 w 769"/>
                  <a:gd name="connsiteY2" fmla="*/ 667 h 667"/>
                  <a:gd name="connsiteX3" fmla="*/ 80 w 769"/>
                  <a:gd name="connsiteY3" fmla="*/ 503 h 667"/>
                  <a:gd name="connsiteX4" fmla="*/ 0 w 769"/>
                  <a:gd name="connsiteY4" fmla="*/ 0 h 6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69" h="667">
                    <a:moveTo>
                      <a:pt x="0" y="0"/>
                    </a:moveTo>
                    <a:cubicBezTo>
                      <a:pt x="230" y="92"/>
                      <a:pt x="269" y="184"/>
                      <a:pt x="720" y="116"/>
                    </a:cubicBezTo>
                    <a:lnTo>
                      <a:pt x="769" y="667"/>
                    </a:lnTo>
                    <a:lnTo>
                      <a:pt x="80" y="50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77581"/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4" name="Freeform 3"/>
              <p:cNvSpPr/>
              <p:nvPr/>
            </p:nvSpPr>
            <p:spPr>
              <a:xfrm>
                <a:off x="10674" y="2383"/>
                <a:ext cx="793" cy="1502"/>
              </a:xfrm>
              <a:custGeom>
                <a:avLst/>
                <a:gdLst>
                  <a:gd name="connsiteX0" fmla="*/ 80 w 793"/>
                  <a:gd name="connsiteY0" fmla="*/ 0 h 1502"/>
                  <a:gd name="connsiteX1" fmla="*/ 0 w 793"/>
                  <a:gd name="connsiteY1" fmla="*/ 1368 h 1502"/>
                  <a:gd name="connsiteX2" fmla="*/ 793 w 793"/>
                  <a:gd name="connsiteY2" fmla="*/ 1502 h 1502"/>
                  <a:gd name="connsiteX3" fmla="*/ 718 w 793"/>
                  <a:gd name="connsiteY3" fmla="*/ 122 h 1502"/>
                  <a:gd name="connsiteX4" fmla="*/ 80 w 793"/>
                  <a:gd name="connsiteY4" fmla="*/ 0 h 1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3" h="1502">
                    <a:moveTo>
                      <a:pt x="80" y="0"/>
                    </a:moveTo>
                    <a:cubicBezTo>
                      <a:pt x="462" y="880"/>
                      <a:pt x="435" y="1050"/>
                      <a:pt x="0" y="1368"/>
                    </a:cubicBezTo>
                    <a:lnTo>
                      <a:pt x="793" y="1502"/>
                    </a:lnTo>
                    <a:lnTo>
                      <a:pt x="718" y="122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F77581"/>
              </a:solidFill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5" name="Freeform 4"/>
              <p:cNvSpPr/>
              <p:nvPr/>
            </p:nvSpPr>
            <p:spPr>
              <a:xfrm>
                <a:off x="10456" y="1670"/>
                <a:ext cx="2566" cy="8561"/>
              </a:xfrm>
              <a:custGeom>
                <a:avLst/>
                <a:gdLst>
                  <a:gd name="connsiteX0" fmla="*/ 2351 w 2565"/>
                  <a:gd name="connsiteY0" fmla="*/ 540 h 8561"/>
                  <a:gd name="connsiteX1" fmla="*/ 2473 w 2565"/>
                  <a:gd name="connsiteY1" fmla="*/ 1633 h 8561"/>
                  <a:gd name="connsiteX2" fmla="*/ 2566 w 2565"/>
                  <a:gd name="connsiteY2" fmla="*/ 4156 h 8561"/>
                  <a:gd name="connsiteX3" fmla="*/ 2437 w 2565"/>
                  <a:gd name="connsiteY3" fmla="*/ 8440 h 8561"/>
                  <a:gd name="connsiteX4" fmla="*/ 22 w 2565"/>
                  <a:gd name="connsiteY4" fmla="*/ 8377 h 8561"/>
                  <a:gd name="connsiteX5" fmla="*/ 469 w 2565"/>
                  <a:gd name="connsiteY5" fmla="*/ 4744 h 8561"/>
                  <a:gd name="connsiteX6" fmla="*/ 239 w 2565"/>
                  <a:gd name="connsiteY6" fmla="*/ 2072 h 8561"/>
                  <a:gd name="connsiteX7" fmla="*/ 330 w 2565"/>
                  <a:gd name="connsiteY7" fmla="*/ 712 h 8561"/>
                  <a:gd name="connsiteX8" fmla="*/ 1584 w 2565"/>
                  <a:gd name="connsiteY8" fmla="*/ 0 h 8561"/>
                  <a:gd name="connsiteX9" fmla="*/ 2351 w 2565"/>
                  <a:gd name="connsiteY9" fmla="*/ 540 h 85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566" h="8561">
                    <a:moveTo>
                      <a:pt x="2351" y="540"/>
                    </a:moveTo>
                    <a:cubicBezTo>
                      <a:pt x="2406" y="986"/>
                      <a:pt x="2465" y="1267"/>
                      <a:pt x="2473" y="1633"/>
                    </a:cubicBezTo>
                    <a:cubicBezTo>
                      <a:pt x="2601" y="3271"/>
                      <a:pt x="2529" y="2814"/>
                      <a:pt x="2566" y="4156"/>
                    </a:cubicBezTo>
                    <a:cubicBezTo>
                      <a:pt x="2558" y="5731"/>
                      <a:pt x="2404" y="7220"/>
                      <a:pt x="2437" y="8440"/>
                    </a:cubicBezTo>
                    <a:cubicBezTo>
                      <a:pt x="1297" y="8678"/>
                      <a:pt x="710" y="8515"/>
                      <a:pt x="22" y="8377"/>
                    </a:cubicBezTo>
                    <a:cubicBezTo>
                      <a:pt x="-79" y="6842"/>
                      <a:pt x="187" y="5247"/>
                      <a:pt x="469" y="4744"/>
                    </a:cubicBezTo>
                    <a:cubicBezTo>
                      <a:pt x="953" y="3808"/>
                      <a:pt x="331" y="2600"/>
                      <a:pt x="239" y="2072"/>
                    </a:cubicBezTo>
                    <a:cubicBezTo>
                      <a:pt x="785" y="2101"/>
                      <a:pt x="807" y="1411"/>
                      <a:pt x="330" y="712"/>
                    </a:cubicBezTo>
                    <a:lnTo>
                      <a:pt x="1584" y="0"/>
                    </a:lnTo>
                    <a:cubicBezTo>
                      <a:pt x="1741" y="187"/>
                      <a:pt x="1857" y="593"/>
                      <a:pt x="2351" y="540"/>
                    </a:cubicBezTo>
                    <a:close/>
                  </a:path>
                </a:pathLst>
              </a:custGeom>
              <a:solidFill>
                <a:srgbClr val="F21A4D"/>
              </a:solidFill>
              <a:ln>
                <a:solidFill>
                  <a:srgbClr val="F21A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 rot="0">
                <a:off x="11076" y="4050"/>
                <a:ext cx="1091" cy="3764"/>
                <a:chOff x="10790" y="4222"/>
                <a:chExt cx="1091" cy="3764"/>
              </a:xfrm>
            </p:grpSpPr>
            <p:sp>
              <p:nvSpPr>
                <p:cNvPr id="13" name="Freeform 12"/>
                <p:cNvSpPr/>
                <p:nvPr/>
              </p:nvSpPr>
              <p:spPr>
                <a:xfrm>
                  <a:off x="10790" y="4222"/>
                  <a:ext cx="892" cy="430"/>
                </a:xfrm>
                <a:custGeom>
                  <a:avLst/>
                  <a:gdLst>
                    <a:gd name="connisteX0" fmla="*/ 0 w 619125"/>
                    <a:gd name="connsiteY0" fmla="*/ 295275 h 295275"/>
                    <a:gd name="connisteX1" fmla="*/ 619125 w 619125"/>
                    <a:gd name="connsiteY1" fmla="*/ 0 h 295275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w="619125" h="295275">
                      <a:moveTo>
                        <a:pt x="0" y="295275"/>
                      </a:moveTo>
                      <a:lnTo>
                        <a:pt x="619125" y="0"/>
                      </a:ln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4" name="Freeform 13"/>
                <p:cNvSpPr/>
                <p:nvPr/>
              </p:nvSpPr>
              <p:spPr>
                <a:xfrm>
                  <a:off x="11567" y="4402"/>
                  <a:ext cx="315" cy="3585"/>
                </a:xfrm>
                <a:custGeom>
                  <a:avLst/>
                  <a:gdLst>
                    <a:gd name="connsiteX0" fmla="*/ 335 w 343"/>
                    <a:gd name="connsiteY0" fmla="*/ 0 h 3881"/>
                    <a:gd name="connsiteX1" fmla="*/ 0 w 343"/>
                    <a:gd name="connsiteY1" fmla="*/ 3881 h 38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44" h="3881">
                      <a:moveTo>
                        <a:pt x="335" y="0"/>
                      </a:moveTo>
                      <a:cubicBezTo>
                        <a:pt x="405" y="1856"/>
                        <a:pt x="45" y="2621"/>
                        <a:pt x="0" y="3881"/>
                      </a:cubicBez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sp>
            <p:nvSpPr>
              <p:cNvPr id="15" name="Freeform 14"/>
              <p:cNvSpPr/>
              <p:nvPr/>
            </p:nvSpPr>
            <p:spPr>
              <a:xfrm>
                <a:off x="10825" y="1740"/>
                <a:ext cx="1276" cy="721"/>
              </a:xfrm>
              <a:custGeom>
                <a:avLst/>
                <a:gdLst>
                  <a:gd name="connisteX0" fmla="*/ 0 w 810260"/>
                  <a:gd name="connsiteY0" fmla="*/ 457835 h 457835"/>
                  <a:gd name="connisteX1" fmla="*/ 810260 w 810260"/>
                  <a:gd name="connsiteY1" fmla="*/ 0 h 45783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810260" h="457835">
                    <a:moveTo>
                      <a:pt x="0" y="457835"/>
                    </a:moveTo>
                    <a:lnTo>
                      <a:pt x="810260" y="0"/>
                    </a:lnTo>
                  </a:path>
                </a:pathLst>
              </a:custGeom>
              <a:noFill/>
              <a:ln w="28575"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11" name="Freeform 10"/>
            <p:cNvSpPr/>
            <p:nvPr/>
          </p:nvSpPr>
          <p:spPr>
            <a:xfrm>
              <a:off x="10676" y="3728"/>
              <a:ext cx="616" cy="6386"/>
            </a:xfrm>
            <a:custGeom>
              <a:avLst/>
              <a:gdLst>
                <a:gd name="connsiteX0" fmla="*/ 199 w 674"/>
                <a:gd name="connsiteY0" fmla="*/ 0 h 6913"/>
                <a:gd name="connsiteX1" fmla="*/ 617 w 674"/>
                <a:gd name="connsiteY1" fmla="*/ 1449 h 6913"/>
                <a:gd name="connsiteX2" fmla="*/ 362 w 674"/>
                <a:gd name="connsiteY2" fmla="*/ 3371 h 6913"/>
                <a:gd name="connsiteX3" fmla="*/ 11 w 674"/>
                <a:gd name="connsiteY3" fmla="*/ 5349 h 6913"/>
                <a:gd name="connsiteX4" fmla="*/ 0 w 674"/>
                <a:gd name="connsiteY4" fmla="*/ 6913 h 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" h="6913">
                  <a:moveTo>
                    <a:pt x="199" y="0"/>
                  </a:moveTo>
                  <a:cubicBezTo>
                    <a:pt x="382" y="541"/>
                    <a:pt x="376" y="384"/>
                    <a:pt x="617" y="1449"/>
                  </a:cubicBezTo>
                  <a:cubicBezTo>
                    <a:pt x="729" y="1996"/>
                    <a:pt x="693" y="2583"/>
                    <a:pt x="362" y="3371"/>
                  </a:cubicBezTo>
                  <a:cubicBezTo>
                    <a:pt x="105" y="4036"/>
                    <a:pt x="52" y="4649"/>
                    <a:pt x="11" y="5349"/>
                  </a:cubicBezTo>
                  <a:lnTo>
                    <a:pt x="0" y="6913"/>
                  </a:ln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>
            <a:off x="6777990" y="2366010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32" name="Group 31"/>
          <p:cNvGrpSpPr/>
          <p:nvPr/>
        </p:nvGrpSpPr>
        <p:grpSpPr>
          <a:xfrm rot="0">
            <a:off x="7031990" y="2570480"/>
            <a:ext cx="692785" cy="2390140"/>
            <a:chOff x="10790" y="4222"/>
            <a:chExt cx="1091" cy="3764"/>
          </a:xfrm>
        </p:grpSpPr>
        <p:sp>
          <p:nvSpPr>
            <p:cNvPr id="6" name="Freeform 5"/>
            <p:cNvSpPr/>
            <p:nvPr/>
          </p:nvSpPr>
          <p:spPr>
            <a:xfrm>
              <a:off x="10790" y="4222"/>
              <a:ext cx="892" cy="430"/>
            </a:xfrm>
            <a:custGeom>
              <a:avLst/>
              <a:gdLst>
                <a:gd name="connisteX0" fmla="*/ 0 w 619125"/>
                <a:gd name="connsiteY0" fmla="*/ 295275 h 295275"/>
                <a:gd name="connisteX1" fmla="*/ 619125 w 619125"/>
                <a:gd name="connsiteY1" fmla="*/ 0 h 2952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19125" h="295275">
                  <a:moveTo>
                    <a:pt x="0" y="295275"/>
                  </a:moveTo>
                  <a:lnTo>
                    <a:pt x="619125" y="0"/>
                  </a:lnTo>
                </a:path>
              </a:pathLst>
            </a:cu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11567" y="4402"/>
              <a:ext cx="315" cy="3585"/>
            </a:xfrm>
            <a:custGeom>
              <a:avLst/>
              <a:gdLst>
                <a:gd name="connsiteX0" fmla="*/ 335 w 343"/>
                <a:gd name="connsiteY0" fmla="*/ 0 h 3881"/>
                <a:gd name="connsiteX1" fmla="*/ 0 w 343"/>
                <a:gd name="connsiteY1" fmla="*/ 3881 h 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4" h="3881">
                  <a:moveTo>
                    <a:pt x="335" y="0"/>
                  </a:moveTo>
                  <a:cubicBezTo>
                    <a:pt x="405" y="1856"/>
                    <a:pt x="45" y="2621"/>
                    <a:pt x="0" y="3881"/>
                  </a:cubicBezTo>
                </a:path>
              </a:pathLst>
            </a:cu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8" name="Freeform 7"/>
          <p:cNvSpPr/>
          <p:nvPr/>
        </p:nvSpPr>
        <p:spPr>
          <a:xfrm>
            <a:off x="6872605" y="1103630"/>
            <a:ext cx="810260" cy="457835"/>
          </a:xfrm>
          <a:custGeom>
            <a:avLst/>
            <a:gdLst>
              <a:gd name="connisteX0" fmla="*/ 0 w 810260"/>
              <a:gd name="connsiteY0" fmla="*/ 457835 h 457835"/>
              <a:gd name="connisteX1" fmla="*/ 810260 w 810260"/>
              <a:gd name="connsiteY1" fmla="*/ 0 h 45783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810260" h="457835">
                <a:moveTo>
                  <a:pt x="0" y="457835"/>
                </a:moveTo>
                <a:lnTo>
                  <a:pt x="810260" y="0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DC9D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775" y="-50800"/>
            <a:ext cx="10515600" cy="812165"/>
          </a:xfrm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accent6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grpSp>
        <p:nvGrpSpPr>
          <p:cNvPr id="8" name="Group 7"/>
          <p:cNvGrpSpPr/>
          <p:nvPr/>
        </p:nvGrpSpPr>
        <p:grpSpPr>
          <a:xfrm rot="0">
            <a:off x="8364220" y="845820"/>
            <a:ext cx="2256155" cy="5553710"/>
            <a:chOff x="7039" y="143961"/>
            <a:chExt cx="1959" cy="4654"/>
          </a:xfrm>
          <a:solidFill>
            <a:schemeClr val="bg1">
              <a:lumMod val="85000"/>
            </a:schemeClr>
          </a:solidFill>
        </p:grpSpPr>
        <p:grpSp>
          <p:nvGrpSpPr>
            <p:cNvPr id="11" name="Group 10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  <a:grpFill/>
          </p:grpSpPr>
          <p:sp>
            <p:nvSpPr>
              <p:cNvPr id="29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30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31" name="Group 30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  <a:grpFill/>
            </p:grpSpPr>
            <p:sp>
              <p:nvSpPr>
                <p:cNvPr id="49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50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51" name="Group 50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  <a:grpFill/>
          </p:grpSpPr>
          <p:sp>
            <p:nvSpPr>
              <p:cNvPr id="52" name="Freeform 48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grpFill/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53" name="Group 52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  <a:grpFill/>
            </p:grpSpPr>
            <p:grpSp>
              <p:nvGrpSpPr>
                <p:cNvPr id="54" name="Group 53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  <a:grpFill/>
              </p:grpSpPr>
              <p:sp>
                <p:nvSpPr>
                  <p:cNvPr id="55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grpFill/>
                      </a14:hiddenFill>
                    </a:ext>
                  </a:extLst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56" name="Group 55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  <a:grpFill/>
                </p:grpSpPr>
                <p:sp>
                  <p:nvSpPr>
                    <p:cNvPr id="57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grpFill/>
                    <a:ln w="38100" cap="flat" cmpd="sng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58" name="Group 57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  <a:grpFill/>
                  </p:grpSpPr>
                  <p:sp>
                    <p:nvSpPr>
                      <p:cNvPr id="59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grpFill/>
                      <a:ln w="38100" cap="flat" cmpd="sng">
                        <a:solidFill>
                          <a:schemeClr val="bg1">
                            <a:lumMod val="75000"/>
                          </a:schemeClr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60" name="Group 59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  <a:grpFill/>
                    </p:grpSpPr>
                    <p:sp>
                      <p:nvSpPr>
                        <p:cNvPr id="61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chemeClr val="bg1">
                              <a:lumMod val="75000"/>
                            </a:schemeClr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62" name="Group 61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  <a:grpFill/>
                      </p:grpSpPr>
                      <p:sp>
                        <p:nvSpPr>
                          <p:cNvPr id="63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4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65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chemeClr val="bg1">
                                <a:lumMod val="75000"/>
                              </a:schemeClr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66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grpFill/>
                <a:ln w="38100" cap="flat" cmpd="sng">
                  <a:solidFill>
                    <a:schemeClr val="bg1">
                      <a:lumMod val="75000"/>
                    </a:schemeClr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67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grpFill/>
            <a:ln w="9525" cap="flat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72" name="Group 71"/>
          <p:cNvGrpSpPr/>
          <p:nvPr/>
        </p:nvGrpSpPr>
        <p:grpSpPr>
          <a:xfrm rot="0">
            <a:off x="5592445" y="761365"/>
            <a:ext cx="2292350" cy="5522595"/>
            <a:chOff x="1272" y="1100"/>
            <a:chExt cx="5672" cy="13658"/>
          </a:xfrm>
        </p:grpSpPr>
        <p:grpSp>
          <p:nvGrpSpPr>
            <p:cNvPr id="73" name="Group 72"/>
            <p:cNvGrpSpPr/>
            <p:nvPr/>
          </p:nvGrpSpPr>
          <p:grpSpPr>
            <a:xfrm>
              <a:off x="1272" y="1100"/>
              <a:ext cx="5673" cy="13658"/>
              <a:chOff x="1272" y="1100"/>
              <a:chExt cx="5673" cy="13658"/>
            </a:xfrm>
          </p:grpSpPr>
          <p:sp>
            <p:nvSpPr>
              <p:cNvPr id="74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 cap="flat" cmpd="sng">
                <a:solidFill>
                  <a:schemeClr val="bg1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75" name="Group 74"/>
              <p:cNvGrpSpPr/>
              <p:nvPr/>
            </p:nvGrpSpPr>
            <p:grpSpPr>
              <a:xfrm>
                <a:off x="1597" y="1914"/>
                <a:ext cx="5349" cy="12837"/>
                <a:chOff x="1597" y="1914"/>
                <a:chExt cx="5349" cy="12837"/>
              </a:xfrm>
            </p:grpSpPr>
            <p:grpSp>
              <p:nvGrpSpPr>
                <p:cNvPr id="76" name="Group 75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</p:grpSpPr>
              <p:sp>
                <p:nvSpPr>
                  <p:cNvPr id="77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 w="9525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78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solidFill>
                    <a:schemeClr val="bg1">
                      <a:lumMod val="85000"/>
                    </a:schemeClr>
                  </a:solidFill>
                  <a:ln w="12700" cap="flat" cmpd="sng">
                    <a:solidFill>
                      <a:schemeClr val="bg1">
                        <a:lumMod val="75000"/>
                      </a:schemeClr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79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80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solidFill>
                  <a:srgbClr val="ED7D31"/>
                </a:solidFill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81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82" name="Group 81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</p:grpSpPr>
              <p:sp>
                <p:nvSpPr>
                  <p:cNvPr id="83" name="Freeform 50"/>
                  <p:cNvSpPr/>
                  <p:nvPr/>
                </p:nvSpPr>
                <p:spPr>
                  <a:xfrm>
                    <a:off x="12961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84" name="Freeform 51"/>
                  <p:cNvSpPr/>
                  <p:nvPr/>
                </p:nvSpPr>
                <p:spPr>
                  <a:xfrm>
                    <a:off x="13170" y="42443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85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86" name="Freeform 85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noFill/>
                <a:ln w="38100"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87" name="Freeform 47"/>
                <p:cNvSpPr/>
                <p:nvPr/>
              </p:nvSpPr>
              <p:spPr>
                <a:xfrm flipH="1">
                  <a:off x="2151" y="2430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88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  <p:sp>
          <p:nvSpPr>
            <p:cNvPr id="89" name="Freeform 9"/>
            <p:cNvSpPr/>
            <p:nvPr/>
          </p:nvSpPr>
          <p:spPr>
            <a:xfrm flipH="1">
              <a:off x="5864" y="3361"/>
              <a:ext cx="710" cy="2203"/>
            </a:xfrm>
            <a:custGeom>
              <a:avLst/>
              <a:gdLst/>
              <a:ahLst/>
              <a:cxnLst>
                <a:cxn ang="0">
                  <a:pos x="30103" y="0"/>
                </a:cxn>
                <a:cxn ang="0">
                  <a:pos x="149389" y="314130"/>
                </a:cxn>
                <a:cxn ang="0">
                  <a:pos x="59831" y="467438"/>
                </a:cxn>
                <a:cxn ang="0">
                  <a:pos x="0" y="472323"/>
                </a:cxn>
              </a:cxnLst>
              <a:pathLst>
                <a:path w="405" h="1259">
                  <a:moveTo>
                    <a:pt x="80" y="0"/>
                  </a:moveTo>
                  <a:cubicBezTo>
                    <a:pt x="412" y="65"/>
                    <a:pt x="421" y="556"/>
                    <a:pt x="397" y="836"/>
                  </a:cubicBezTo>
                  <a:cubicBezTo>
                    <a:pt x="373" y="1116"/>
                    <a:pt x="159" y="1250"/>
                    <a:pt x="159" y="1244"/>
                  </a:cubicBezTo>
                  <a:cubicBezTo>
                    <a:pt x="74" y="1257"/>
                    <a:pt x="92" y="1263"/>
                    <a:pt x="0" y="1257"/>
                  </a:cubicBez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6318885" y="1250950"/>
            <a:ext cx="1602740" cy="5415280"/>
            <a:chOff x="15775" y="1879"/>
            <a:chExt cx="2524" cy="8528"/>
          </a:xfrm>
          <a:solidFill>
            <a:srgbClr val="F65E6D"/>
          </a:solidFill>
        </p:grpSpPr>
        <p:grpSp>
          <p:nvGrpSpPr>
            <p:cNvPr id="98" name="Group 97"/>
            <p:cNvGrpSpPr/>
            <p:nvPr/>
          </p:nvGrpSpPr>
          <p:grpSpPr>
            <a:xfrm>
              <a:off x="15775" y="1879"/>
              <a:ext cx="2524" cy="8528"/>
              <a:chOff x="15775" y="1879"/>
              <a:chExt cx="2524" cy="8528"/>
            </a:xfrm>
            <a:grpFill/>
          </p:grpSpPr>
          <p:sp>
            <p:nvSpPr>
              <p:cNvPr id="99" name="Freeform 98"/>
              <p:cNvSpPr/>
              <p:nvPr/>
            </p:nvSpPr>
            <p:spPr>
              <a:xfrm>
                <a:off x="15775" y="1879"/>
                <a:ext cx="2524" cy="8528"/>
              </a:xfrm>
              <a:custGeom>
                <a:avLst/>
                <a:gdLst>
                  <a:gd name="connsiteX0" fmla="*/ 268 w 2766"/>
                  <a:gd name="connsiteY0" fmla="*/ 0 h 9159"/>
                  <a:gd name="connsiteX1" fmla="*/ 1143 w 2766"/>
                  <a:gd name="connsiteY1" fmla="*/ 57 h 9159"/>
                  <a:gd name="connsiteX2" fmla="*/ 2310 w 2766"/>
                  <a:gd name="connsiteY2" fmla="*/ 732 h 9159"/>
                  <a:gd name="connsiteX3" fmla="*/ 2432 w 2766"/>
                  <a:gd name="connsiteY3" fmla="*/ 2189 h 9159"/>
                  <a:gd name="connsiteX4" fmla="*/ 2010 w 2766"/>
                  <a:gd name="connsiteY4" fmla="*/ 3723 h 9159"/>
                  <a:gd name="connsiteX5" fmla="*/ 2456 w 2766"/>
                  <a:gd name="connsiteY5" fmla="*/ 5853 h 9159"/>
                  <a:gd name="connsiteX6" fmla="*/ 2767 w 2766"/>
                  <a:gd name="connsiteY6" fmla="*/ 9030 h 9159"/>
                  <a:gd name="connsiteX7" fmla="*/ 126 w 2766"/>
                  <a:gd name="connsiteY7" fmla="*/ 9075 h 9159"/>
                  <a:gd name="connsiteX8" fmla="*/ 17 w 2766"/>
                  <a:gd name="connsiteY8" fmla="*/ 6127 h 9159"/>
                  <a:gd name="connsiteX9" fmla="*/ 136 w 2766"/>
                  <a:gd name="connsiteY9" fmla="*/ 2785 h 9159"/>
                  <a:gd name="connsiteX10" fmla="*/ 268 w 2766"/>
                  <a:gd name="connsiteY10" fmla="*/ 0 h 91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767" h="9159">
                    <a:moveTo>
                      <a:pt x="268" y="0"/>
                    </a:moveTo>
                    <a:cubicBezTo>
                      <a:pt x="579" y="77"/>
                      <a:pt x="830" y="128"/>
                      <a:pt x="1143" y="57"/>
                    </a:cubicBezTo>
                    <a:lnTo>
                      <a:pt x="2310" y="732"/>
                    </a:lnTo>
                    <a:cubicBezTo>
                      <a:pt x="1830" y="986"/>
                      <a:pt x="1840" y="2208"/>
                      <a:pt x="2432" y="2189"/>
                    </a:cubicBezTo>
                    <a:cubicBezTo>
                      <a:pt x="2291" y="2700"/>
                      <a:pt x="2100" y="3220"/>
                      <a:pt x="2010" y="3723"/>
                    </a:cubicBezTo>
                    <a:cubicBezTo>
                      <a:pt x="1814" y="4720"/>
                      <a:pt x="2272" y="5116"/>
                      <a:pt x="2456" y="5853"/>
                    </a:cubicBezTo>
                    <a:cubicBezTo>
                      <a:pt x="2766" y="7045"/>
                      <a:pt x="2679" y="7964"/>
                      <a:pt x="2767" y="9030"/>
                    </a:cubicBezTo>
                    <a:cubicBezTo>
                      <a:pt x="1867" y="9189"/>
                      <a:pt x="1078" y="9198"/>
                      <a:pt x="126" y="9075"/>
                    </a:cubicBezTo>
                    <a:cubicBezTo>
                      <a:pt x="71" y="8051"/>
                      <a:pt x="-42" y="7558"/>
                      <a:pt x="17" y="6127"/>
                    </a:cubicBezTo>
                    <a:cubicBezTo>
                      <a:pt x="89" y="4921"/>
                      <a:pt x="449" y="4926"/>
                      <a:pt x="136" y="2785"/>
                    </a:cubicBezTo>
                    <a:cubicBezTo>
                      <a:pt x="66" y="2017"/>
                      <a:pt x="-66" y="1195"/>
                      <a:pt x="268" y="0"/>
                    </a:cubicBezTo>
                    <a:close/>
                  </a:path>
                </a:pathLst>
              </a:custGeom>
              <a:solidFill>
                <a:srgbClr val="F21A4D"/>
              </a:solidFill>
              <a:ln>
                <a:solidFill>
                  <a:srgbClr val="F65E6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00" name="Freeform 99"/>
              <p:cNvSpPr/>
              <p:nvPr/>
            </p:nvSpPr>
            <p:spPr>
              <a:xfrm>
                <a:off x="17419" y="3936"/>
                <a:ext cx="685" cy="6415"/>
              </a:xfrm>
              <a:custGeom>
                <a:avLst/>
                <a:gdLst>
                  <a:gd name="connsiteX0" fmla="*/ 453 w 750"/>
                  <a:gd name="connsiteY0" fmla="*/ 0 h 6890"/>
                  <a:gd name="connsiteX1" fmla="*/ 33 w 750"/>
                  <a:gd name="connsiteY1" fmla="*/ 1620 h 6890"/>
                  <a:gd name="connsiteX2" fmla="*/ 269 w 750"/>
                  <a:gd name="connsiteY2" fmla="*/ 3017 h 6890"/>
                  <a:gd name="connsiteX3" fmla="*/ 751 w 750"/>
                  <a:gd name="connsiteY3" fmla="*/ 6890 h 68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51" h="6890">
                    <a:moveTo>
                      <a:pt x="453" y="0"/>
                    </a:moveTo>
                    <a:cubicBezTo>
                      <a:pt x="313" y="540"/>
                      <a:pt x="60" y="1096"/>
                      <a:pt x="33" y="1620"/>
                    </a:cubicBezTo>
                    <a:cubicBezTo>
                      <a:pt x="-78" y="2393"/>
                      <a:pt x="114" y="2586"/>
                      <a:pt x="269" y="3017"/>
                    </a:cubicBezTo>
                    <a:cubicBezTo>
                      <a:pt x="886" y="4507"/>
                      <a:pt x="714" y="5979"/>
                      <a:pt x="751" y="6890"/>
                    </a:cubicBezTo>
                  </a:path>
                </a:pathLst>
              </a:custGeom>
              <a:noFill/>
              <a:ln w="28575">
                <a:solidFill>
                  <a:schemeClr val="accent6">
                    <a:lumMod val="50000"/>
                  </a:schemeClr>
                </a:solidFill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101" name="Freeform 100"/>
            <p:cNvSpPr/>
            <p:nvPr/>
          </p:nvSpPr>
          <p:spPr>
            <a:xfrm>
              <a:off x="16708" y="4574"/>
              <a:ext cx="259" cy="3241"/>
            </a:xfrm>
            <a:custGeom>
              <a:avLst/>
              <a:gdLst>
                <a:gd name="connsiteX0" fmla="*/ 80 w 284"/>
                <a:gd name="connsiteY0" fmla="*/ 0 h 3481"/>
                <a:gd name="connsiteX1" fmla="*/ 284 w 284"/>
                <a:gd name="connsiteY1" fmla="*/ 3481 h 3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4" h="3481">
                  <a:moveTo>
                    <a:pt x="80" y="0"/>
                  </a:moveTo>
                  <a:cubicBezTo>
                    <a:pt x="-161" y="1944"/>
                    <a:pt x="210" y="2278"/>
                    <a:pt x="284" y="3481"/>
                  </a:cubicBez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6334760" y="1319530"/>
            <a:ext cx="243205" cy="4883150"/>
            <a:chOff x="15814" y="1987"/>
            <a:chExt cx="383" cy="7690"/>
          </a:xfrm>
        </p:grpSpPr>
        <p:sp>
          <p:nvSpPr>
            <p:cNvPr id="109" name="Oval 108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0" name="Oval 109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1" name="Oval 110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2" name="Oval 111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3" name="Oval 112"/>
            <p:cNvSpPr/>
            <p:nvPr/>
          </p:nvSpPr>
          <p:spPr>
            <a:xfrm>
              <a:off x="16006" y="198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14" name="Rounded Rectangle 113"/>
          <p:cNvSpPr/>
          <p:nvPr/>
        </p:nvSpPr>
        <p:spPr>
          <a:xfrm>
            <a:off x="1920875" y="1475105"/>
            <a:ext cx="2257425" cy="3907790"/>
          </a:xfrm>
          <a:prstGeom prst="roundRect">
            <a:avLst/>
          </a:prstGeom>
          <a:solidFill>
            <a:srgbClr val="FCB5C0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Bước 1: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Ghim 1/2 áo đầm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charset="0"/>
              <a:sym typeface="+mn-ea"/>
            </a:endParaRPr>
          </a:p>
          <a:p>
            <a:pPr marL="0" indent="0">
              <a:buNone/>
            </a:pP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 trên mannequin.</a:t>
            </a:r>
            <a:r>
              <a:rPr lang="en-US" sz="3200">
                <a:latin typeface="Times New Roman" panose="02020603050405020304" charset="0"/>
                <a:sym typeface="+mn-ea"/>
              </a:rPr>
              <a:t> </a:t>
            </a:r>
            <a:endParaRPr lang="en-US" sz="3200"/>
          </a:p>
        </p:txBody>
      </p:sp>
      <p:grpSp>
        <p:nvGrpSpPr>
          <p:cNvPr id="3" name="Group 2"/>
          <p:cNvGrpSpPr/>
          <p:nvPr/>
        </p:nvGrpSpPr>
        <p:grpSpPr>
          <a:xfrm>
            <a:off x="8346440" y="1347470"/>
            <a:ext cx="1705610" cy="5435600"/>
            <a:chOff x="13144" y="2122"/>
            <a:chExt cx="2686" cy="8560"/>
          </a:xfrm>
        </p:grpSpPr>
        <p:grpSp>
          <p:nvGrpSpPr>
            <p:cNvPr id="90" name="Group 89"/>
            <p:cNvGrpSpPr/>
            <p:nvPr/>
          </p:nvGrpSpPr>
          <p:grpSpPr>
            <a:xfrm>
              <a:off x="13144" y="2122"/>
              <a:ext cx="2686" cy="8560"/>
              <a:chOff x="10179" y="1844"/>
              <a:chExt cx="2686" cy="8560"/>
            </a:xfrm>
            <a:solidFill>
              <a:srgbClr val="F65E6D"/>
            </a:solidFill>
          </p:grpSpPr>
          <p:grpSp>
            <p:nvGrpSpPr>
              <p:cNvPr id="91" name="Group 90"/>
              <p:cNvGrpSpPr/>
              <p:nvPr/>
            </p:nvGrpSpPr>
            <p:grpSpPr>
              <a:xfrm>
                <a:off x="10179" y="1844"/>
                <a:ext cx="2686" cy="8560"/>
                <a:chOff x="10179" y="1844"/>
                <a:chExt cx="2686" cy="8560"/>
              </a:xfrm>
              <a:grpFill/>
            </p:grpSpPr>
            <p:sp>
              <p:nvSpPr>
                <p:cNvPr id="92" name="Freeform 91"/>
                <p:cNvSpPr/>
                <p:nvPr/>
              </p:nvSpPr>
              <p:spPr>
                <a:xfrm>
                  <a:off x="10179" y="1844"/>
                  <a:ext cx="2687" cy="8561"/>
                </a:xfrm>
                <a:custGeom>
                  <a:avLst/>
                  <a:gdLst>
                    <a:gd name="connsiteX0" fmla="*/ 2579 w 2939"/>
                    <a:gd name="connsiteY0" fmla="*/ 504 h 9267"/>
                    <a:gd name="connsiteX1" fmla="*/ 2818 w 2939"/>
                    <a:gd name="connsiteY1" fmla="*/ 1721 h 9267"/>
                    <a:gd name="connsiteX2" fmla="*/ 2560 w 2939"/>
                    <a:gd name="connsiteY2" fmla="*/ 4487 h 9267"/>
                    <a:gd name="connsiteX3" fmla="*/ 2666 w 2939"/>
                    <a:gd name="connsiteY3" fmla="*/ 9136 h 9267"/>
                    <a:gd name="connsiteX4" fmla="*/ 24 w 2939"/>
                    <a:gd name="connsiteY4" fmla="*/ 9068 h 9267"/>
                    <a:gd name="connsiteX5" fmla="*/ 513 w 2939"/>
                    <a:gd name="connsiteY5" fmla="*/ 5135 h 9267"/>
                    <a:gd name="connsiteX6" fmla="*/ 261 w 2939"/>
                    <a:gd name="connsiteY6" fmla="*/ 2243 h 9267"/>
                    <a:gd name="connsiteX7" fmla="*/ 354 w 2939"/>
                    <a:gd name="connsiteY7" fmla="*/ 781 h 9267"/>
                    <a:gd name="connsiteX8" fmla="*/ 1733 w 2939"/>
                    <a:gd name="connsiteY8" fmla="*/ 0 h 9267"/>
                    <a:gd name="connsiteX9" fmla="*/ 2579 w 2939"/>
                    <a:gd name="connsiteY9" fmla="*/ 504 h 92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939" h="9267">
                      <a:moveTo>
                        <a:pt x="2579" y="504"/>
                      </a:moveTo>
                      <a:cubicBezTo>
                        <a:pt x="2639" y="987"/>
                        <a:pt x="2740" y="1397"/>
                        <a:pt x="2818" y="1721"/>
                      </a:cubicBezTo>
                      <a:cubicBezTo>
                        <a:pt x="3219" y="3108"/>
                        <a:pt x="2493" y="3202"/>
                        <a:pt x="2560" y="4487"/>
                      </a:cubicBezTo>
                      <a:cubicBezTo>
                        <a:pt x="2804" y="5840"/>
                        <a:pt x="2629" y="7815"/>
                        <a:pt x="2666" y="9136"/>
                      </a:cubicBezTo>
                      <a:cubicBezTo>
                        <a:pt x="1419" y="9394"/>
                        <a:pt x="777" y="9217"/>
                        <a:pt x="24" y="9068"/>
                      </a:cubicBezTo>
                      <a:cubicBezTo>
                        <a:pt x="-86" y="7406"/>
                        <a:pt x="205" y="5680"/>
                        <a:pt x="513" y="5135"/>
                      </a:cubicBezTo>
                      <a:cubicBezTo>
                        <a:pt x="1042" y="4122"/>
                        <a:pt x="362" y="2814"/>
                        <a:pt x="261" y="2243"/>
                      </a:cubicBezTo>
                      <a:cubicBezTo>
                        <a:pt x="859" y="2274"/>
                        <a:pt x="852" y="850"/>
                        <a:pt x="354" y="781"/>
                      </a:cubicBezTo>
                      <a:lnTo>
                        <a:pt x="1733" y="0"/>
                      </a:lnTo>
                      <a:cubicBezTo>
                        <a:pt x="1904" y="202"/>
                        <a:pt x="2206" y="463"/>
                        <a:pt x="2579" y="504"/>
                      </a:cubicBezTo>
                      <a:close/>
                    </a:path>
                  </a:pathLst>
                </a:custGeom>
                <a:solidFill>
                  <a:srgbClr val="F21A4D"/>
                </a:solidFill>
                <a:ln>
                  <a:solidFill>
                    <a:srgbClr val="F65E6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93" name="Freeform 92"/>
                <p:cNvSpPr/>
                <p:nvPr/>
              </p:nvSpPr>
              <p:spPr>
                <a:xfrm>
                  <a:off x="10387" y="3882"/>
                  <a:ext cx="616" cy="6386"/>
                </a:xfrm>
                <a:custGeom>
                  <a:avLst/>
                  <a:gdLst>
                    <a:gd name="connsiteX0" fmla="*/ 199 w 674"/>
                    <a:gd name="connsiteY0" fmla="*/ 0 h 6913"/>
                    <a:gd name="connsiteX1" fmla="*/ 617 w 674"/>
                    <a:gd name="connsiteY1" fmla="*/ 1449 h 6913"/>
                    <a:gd name="connsiteX2" fmla="*/ 362 w 674"/>
                    <a:gd name="connsiteY2" fmla="*/ 3371 h 6913"/>
                    <a:gd name="connsiteX3" fmla="*/ 11 w 674"/>
                    <a:gd name="connsiteY3" fmla="*/ 5349 h 6913"/>
                    <a:gd name="connsiteX4" fmla="*/ 0 w 674"/>
                    <a:gd name="connsiteY4" fmla="*/ 6913 h 691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74" h="6913">
                      <a:moveTo>
                        <a:pt x="199" y="0"/>
                      </a:moveTo>
                      <a:cubicBezTo>
                        <a:pt x="382" y="541"/>
                        <a:pt x="376" y="384"/>
                        <a:pt x="617" y="1449"/>
                      </a:cubicBezTo>
                      <a:cubicBezTo>
                        <a:pt x="729" y="1996"/>
                        <a:pt x="693" y="2583"/>
                        <a:pt x="362" y="3371"/>
                      </a:cubicBezTo>
                      <a:cubicBezTo>
                        <a:pt x="105" y="4036"/>
                        <a:pt x="52" y="4649"/>
                        <a:pt x="11" y="5349"/>
                      </a:cubicBezTo>
                      <a:lnTo>
                        <a:pt x="0" y="6913"/>
                      </a:ln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grpSp>
            <p:nvGrpSpPr>
              <p:cNvPr id="94" name="Group 93"/>
              <p:cNvGrpSpPr/>
              <p:nvPr/>
            </p:nvGrpSpPr>
            <p:grpSpPr>
              <a:xfrm>
                <a:off x="10790" y="4222"/>
                <a:ext cx="1091" cy="3764"/>
                <a:chOff x="10790" y="4222"/>
                <a:chExt cx="1091" cy="3764"/>
              </a:xfrm>
              <a:grpFill/>
            </p:grpSpPr>
            <p:sp>
              <p:nvSpPr>
                <p:cNvPr id="95" name="Freeform 94"/>
                <p:cNvSpPr/>
                <p:nvPr/>
              </p:nvSpPr>
              <p:spPr>
                <a:xfrm>
                  <a:off x="10790" y="4222"/>
                  <a:ext cx="892" cy="430"/>
                </a:xfrm>
                <a:custGeom>
                  <a:avLst/>
                  <a:gdLst>
                    <a:gd name="connisteX0" fmla="*/ 0 w 619125"/>
                    <a:gd name="connsiteY0" fmla="*/ 295275 h 295275"/>
                    <a:gd name="connisteX1" fmla="*/ 619125 w 619125"/>
                    <a:gd name="connsiteY1" fmla="*/ 0 h 295275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w="619125" h="295275">
                      <a:moveTo>
                        <a:pt x="0" y="295275"/>
                      </a:moveTo>
                      <a:lnTo>
                        <a:pt x="619125" y="0"/>
                      </a:lnTo>
                    </a:path>
                  </a:pathLst>
                </a:custGeom>
                <a:grpFill/>
                <a:ln w="28575">
                  <a:solidFill>
                    <a:schemeClr val="accent6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96" name="Freeform 95"/>
                <p:cNvSpPr/>
                <p:nvPr/>
              </p:nvSpPr>
              <p:spPr>
                <a:xfrm>
                  <a:off x="11567" y="4402"/>
                  <a:ext cx="315" cy="3585"/>
                </a:xfrm>
                <a:custGeom>
                  <a:avLst/>
                  <a:gdLst>
                    <a:gd name="connsiteX0" fmla="*/ 335 w 343"/>
                    <a:gd name="connsiteY0" fmla="*/ 0 h 3881"/>
                    <a:gd name="connsiteX1" fmla="*/ 0 w 343"/>
                    <a:gd name="connsiteY1" fmla="*/ 3881 h 388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344" h="3881">
                      <a:moveTo>
                        <a:pt x="335" y="0"/>
                      </a:moveTo>
                      <a:cubicBezTo>
                        <a:pt x="405" y="1856"/>
                        <a:pt x="45" y="2621"/>
                        <a:pt x="0" y="3881"/>
                      </a:cubicBezTo>
                    </a:path>
                  </a:pathLst>
                </a:custGeom>
                <a:noFill/>
                <a:ln w="28575">
                  <a:solidFill>
                    <a:schemeClr val="accent6">
                      <a:lumMod val="50000"/>
                    </a:schemeClr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16" name="Freeform 115"/>
            <p:cNvSpPr/>
            <p:nvPr/>
          </p:nvSpPr>
          <p:spPr>
            <a:xfrm>
              <a:off x="13634" y="2232"/>
              <a:ext cx="1215" cy="705"/>
            </a:xfrm>
            <a:custGeom>
              <a:avLst/>
              <a:gdLst>
                <a:gd name="connisteX0" fmla="*/ 0 w 771525"/>
                <a:gd name="connsiteY0" fmla="*/ 447675 h 447675"/>
                <a:gd name="connisteX1" fmla="*/ 771525 w 771525"/>
                <a:gd name="connsiteY1" fmla="*/ 0 h 4476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771525" h="447675">
                  <a:moveTo>
                    <a:pt x="0" y="447675"/>
                  </a:moveTo>
                  <a:lnTo>
                    <a:pt x="771525" y="0"/>
                  </a:lnTo>
                </a:path>
              </a:pathLst>
            </a:custGeom>
            <a:noFill/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9748520" y="1677035"/>
            <a:ext cx="295275" cy="4609465"/>
            <a:chOff x="12364" y="2353"/>
            <a:chExt cx="465" cy="7259"/>
          </a:xfrm>
        </p:grpSpPr>
        <p:sp>
          <p:nvSpPr>
            <p:cNvPr id="103" name="Oval 102"/>
            <p:cNvSpPr/>
            <p:nvPr/>
          </p:nvSpPr>
          <p:spPr>
            <a:xfrm>
              <a:off x="12379" y="2353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4" name="Oval 103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5" name="Oval 104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6" name="Oval 105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7" name="Oval 106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4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DC9D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68" name="Group 167"/>
          <p:cNvGrpSpPr/>
          <p:nvPr/>
        </p:nvGrpSpPr>
        <p:grpSpPr>
          <a:xfrm rot="0">
            <a:off x="9541510" y="715010"/>
            <a:ext cx="2256155" cy="5553710"/>
            <a:chOff x="7039" y="143961"/>
            <a:chExt cx="1959" cy="4654"/>
          </a:xfrm>
          <a:solidFill>
            <a:schemeClr val="bg1">
              <a:lumMod val="85000"/>
            </a:schemeClr>
          </a:solidFill>
        </p:grpSpPr>
        <p:grpSp>
          <p:nvGrpSpPr>
            <p:cNvPr id="169" name="Group 168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  <a:grpFill/>
          </p:grpSpPr>
          <p:sp>
            <p:nvSpPr>
              <p:cNvPr id="170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71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72" name="Group 171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  <a:grpFill/>
            </p:grpSpPr>
            <p:sp>
              <p:nvSpPr>
                <p:cNvPr id="173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74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75" name="Group 174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  <a:grpFill/>
          </p:grpSpPr>
          <p:sp>
            <p:nvSpPr>
              <p:cNvPr id="176" name="Freeform 48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77" name="Group 176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  <a:grpFill/>
            </p:grpSpPr>
            <p:grpSp>
              <p:nvGrpSpPr>
                <p:cNvPr id="178" name="Group 177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  <a:grpFill/>
              </p:grpSpPr>
              <p:sp>
                <p:nvSpPr>
                  <p:cNvPr id="179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grpFill/>
                      </a14:hiddenFill>
                    </a:ext>
                  </a:extLst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180" name="Group 179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  <a:grpFill/>
                </p:grpSpPr>
                <p:sp>
                  <p:nvSpPr>
                    <p:cNvPr id="181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grpFill/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182" name="Group 181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  <a:grpFill/>
                  </p:grpSpPr>
                  <p:sp>
                    <p:nvSpPr>
                      <p:cNvPr id="183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grp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184" name="Group 183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  <a:grpFill/>
                    </p:grpSpPr>
                    <p:sp>
                      <p:nvSpPr>
                        <p:cNvPr id="185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186" name="Group 185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  <a:grpFill/>
                      </p:grpSpPr>
                      <p:sp>
                        <p:nvSpPr>
                          <p:cNvPr id="187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8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89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190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191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grp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192" name="Group 191"/>
          <p:cNvGrpSpPr/>
          <p:nvPr/>
        </p:nvGrpSpPr>
        <p:grpSpPr>
          <a:xfrm rot="0">
            <a:off x="6751320" y="733425"/>
            <a:ext cx="2292350" cy="5522595"/>
            <a:chOff x="1272" y="1100"/>
            <a:chExt cx="5672" cy="13658"/>
          </a:xfrm>
          <a:solidFill>
            <a:schemeClr val="bg1">
              <a:lumMod val="85000"/>
            </a:schemeClr>
          </a:solidFill>
        </p:grpSpPr>
        <p:grpSp>
          <p:nvGrpSpPr>
            <p:cNvPr id="193" name="Group 192"/>
            <p:cNvGrpSpPr/>
            <p:nvPr/>
          </p:nvGrpSpPr>
          <p:grpSpPr>
            <a:xfrm>
              <a:off x="1272" y="1100"/>
              <a:ext cx="5673" cy="13658"/>
              <a:chOff x="1272" y="1100"/>
              <a:chExt cx="5673" cy="13658"/>
            </a:xfrm>
            <a:grpFill/>
          </p:grpSpPr>
          <p:sp>
            <p:nvSpPr>
              <p:cNvPr id="194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95" name="Group 194"/>
              <p:cNvGrpSpPr/>
              <p:nvPr/>
            </p:nvGrpSpPr>
            <p:grpSpPr>
              <a:xfrm>
                <a:off x="1597" y="1914"/>
                <a:ext cx="5349" cy="12837"/>
                <a:chOff x="1597" y="1914"/>
                <a:chExt cx="5349" cy="12837"/>
              </a:xfrm>
              <a:grpFill/>
            </p:grpSpPr>
            <p:grpSp>
              <p:nvGrpSpPr>
                <p:cNvPr id="196" name="Group 195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  <a:grpFill/>
              </p:grpSpPr>
              <p:sp>
                <p:nvSpPr>
                  <p:cNvPr id="197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grp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198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grpFill/>
                  <a:ln w="12700" cap="flat" cmpd="sng">
                    <a:solidFill>
                      <a:srgbClr val="41719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199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200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201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202" name="Group 201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  <a:grpFill/>
              </p:grpSpPr>
              <p:sp>
                <p:nvSpPr>
                  <p:cNvPr id="203" name="Freeform 50"/>
                  <p:cNvSpPr/>
                  <p:nvPr/>
                </p:nvSpPr>
                <p:spPr>
                  <a:xfrm>
                    <a:off x="12961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204" name="Freeform 51"/>
                  <p:cNvSpPr/>
                  <p:nvPr/>
                </p:nvSpPr>
                <p:spPr>
                  <a:xfrm>
                    <a:off x="13170" y="42443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205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206" name="Freeform 205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grpFill/>
                <a:ln w="38100"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207" name="Freeform 47"/>
                <p:cNvSpPr/>
                <p:nvPr/>
              </p:nvSpPr>
              <p:spPr>
                <a:xfrm flipH="1">
                  <a:off x="2151" y="2430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208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/>
            <a:p>
              <a:endParaRPr lang="en-US"/>
            </a:p>
          </p:txBody>
        </p:sp>
        <p:sp>
          <p:nvSpPr>
            <p:cNvPr id="209" name="Freeform 9"/>
            <p:cNvSpPr/>
            <p:nvPr/>
          </p:nvSpPr>
          <p:spPr>
            <a:xfrm flipH="1">
              <a:off x="5864" y="3361"/>
              <a:ext cx="710" cy="2203"/>
            </a:xfrm>
            <a:custGeom>
              <a:avLst/>
              <a:gdLst/>
              <a:ahLst/>
              <a:cxnLst>
                <a:cxn ang="0">
                  <a:pos x="30103" y="0"/>
                </a:cxn>
                <a:cxn ang="0">
                  <a:pos x="149389" y="314130"/>
                </a:cxn>
                <a:cxn ang="0">
                  <a:pos x="59831" y="467438"/>
                </a:cxn>
                <a:cxn ang="0">
                  <a:pos x="0" y="472323"/>
                </a:cxn>
              </a:cxnLst>
              <a:pathLst>
                <a:path w="405" h="1259">
                  <a:moveTo>
                    <a:pt x="80" y="0"/>
                  </a:moveTo>
                  <a:cubicBezTo>
                    <a:pt x="412" y="65"/>
                    <a:pt x="421" y="556"/>
                    <a:pt x="397" y="836"/>
                  </a:cubicBezTo>
                  <a:cubicBezTo>
                    <a:pt x="373" y="1116"/>
                    <a:pt x="159" y="1250"/>
                    <a:pt x="159" y="1244"/>
                  </a:cubicBezTo>
                  <a:cubicBezTo>
                    <a:pt x="74" y="1257"/>
                    <a:pt x="92" y="1263"/>
                    <a:pt x="0" y="1257"/>
                  </a:cubicBezTo>
                </a:path>
              </a:pathLst>
            </a:custGeom>
            <a:grpFill/>
            <a:ln w="38100" cap="flat" cmpd="sng">
              <a:solidFill>
                <a:srgbClr val="AFABAB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210" name="Group 209"/>
          <p:cNvGrpSpPr/>
          <p:nvPr/>
        </p:nvGrpSpPr>
        <p:grpSpPr>
          <a:xfrm rot="0">
            <a:off x="9538335" y="1223010"/>
            <a:ext cx="1705610" cy="5435600"/>
            <a:chOff x="10179" y="1844"/>
            <a:chExt cx="2686" cy="8560"/>
          </a:xfrm>
        </p:grpSpPr>
        <p:grpSp>
          <p:nvGrpSpPr>
            <p:cNvPr id="211" name="Group 210"/>
            <p:cNvGrpSpPr/>
            <p:nvPr/>
          </p:nvGrpSpPr>
          <p:grpSpPr>
            <a:xfrm>
              <a:off x="10179" y="1844"/>
              <a:ext cx="2686" cy="8560"/>
              <a:chOff x="10179" y="1844"/>
              <a:chExt cx="2686" cy="8560"/>
            </a:xfrm>
          </p:grpSpPr>
          <p:sp>
            <p:nvSpPr>
              <p:cNvPr id="212" name="Freeform 211"/>
              <p:cNvSpPr/>
              <p:nvPr/>
            </p:nvSpPr>
            <p:spPr>
              <a:xfrm>
                <a:off x="10179" y="1844"/>
                <a:ext cx="2687" cy="8561"/>
              </a:xfrm>
              <a:custGeom>
                <a:avLst/>
                <a:gdLst>
                  <a:gd name="connsiteX0" fmla="*/ 2579 w 2939"/>
                  <a:gd name="connsiteY0" fmla="*/ 504 h 9267"/>
                  <a:gd name="connsiteX1" fmla="*/ 2818 w 2939"/>
                  <a:gd name="connsiteY1" fmla="*/ 1721 h 9267"/>
                  <a:gd name="connsiteX2" fmla="*/ 2560 w 2939"/>
                  <a:gd name="connsiteY2" fmla="*/ 4487 h 9267"/>
                  <a:gd name="connsiteX3" fmla="*/ 2666 w 2939"/>
                  <a:gd name="connsiteY3" fmla="*/ 9136 h 9267"/>
                  <a:gd name="connsiteX4" fmla="*/ 24 w 2939"/>
                  <a:gd name="connsiteY4" fmla="*/ 9068 h 9267"/>
                  <a:gd name="connsiteX5" fmla="*/ 513 w 2939"/>
                  <a:gd name="connsiteY5" fmla="*/ 5135 h 9267"/>
                  <a:gd name="connsiteX6" fmla="*/ 261 w 2939"/>
                  <a:gd name="connsiteY6" fmla="*/ 2243 h 9267"/>
                  <a:gd name="connsiteX7" fmla="*/ 354 w 2939"/>
                  <a:gd name="connsiteY7" fmla="*/ 781 h 9267"/>
                  <a:gd name="connsiteX8" fmla="*/ 1733 w 2939"/>
                  <a:gd name="connsiteY8" fmla="*/ 0 h 9267"/>
                  <a:gd name="connsiteX9" fmla="*/ 2579 w 2939"/>
                  <a:gd name="connsiteY9" fmla="*/ 504 h 9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939" h="9267">
                    <a:moveTo>
                      <a:pt x="2579" y="504"/>
                    </a:moveTo>
                    <a:cubicBezTo>
                      <a:pt x="2639" y="987"/>
                      <a:pt x="2740" y="1397"/>
                      <a:pt x="2818" y="1721"/>
                    </a:cubicBezTo>
                    <a:cubicBezTo>
                      <a:pt x="3219" y="3108"/>
                      <a:pt x="2493" y="3202"/>
                      <a:pt x="2560" y="4487"/>
                    </a:cubicBezTo>
                    <a:cubicBezTo>
                      <a:pt x="2804" y="5840"/>
                      <a:pt x="2629" y="7815"/>
                      <a:pt x="2666" y="9136"/>
                    </a:cubicBezTo>
                    <a:cubicBezTo>
                      <a:pt x="1419" y="9394"/>
                      <a:pt x="777" y="9217"/>
                      <a:pt x="24" y="9068"/>
                    </a:cubicBezTo>
                    <a:cubicBezTo>
                      <a:pt x="-86" y="7406"/>
                      <a:pt x="205" y="5680"/>
                      <a:pt x="513" y="5135"/>
                    </a:cubicBezTo>
                    <a:cubicBezTo>
                      <a:pt x="1042" y="4122"/>
                      <a:pt x="362" y="2814"/>
                      <a:pt x="261" y="2243"/>
                    </a:cubicBezTo>
                    <a:cubicBezTo>
                      <a:pt x="859" y="2274"/>
                      <a:pt x="852" y="850"/>
                      <a:pt x="354" y="781"/>
                    </a:cubicBezTo>
                    <a:lnTo>
                      <a:pt x="1733" y="0"/>
                    </a:lnTo>
                    <a:cubicBezTo>
                      <a:pt x="1904" y="202"/>
                      <a:pt x="2206" y="463"/>
                      <a:pt x="2579" y="504"/>
                    </a:cubicBezTo>
                    <a:close/>
                  </a:path>
                </a:pathLst>
              </a:custGeom>
              <a:solidFill>
                <a:srgbClr val="F21A4D"/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3" name="Freeform 212"/>
              <p:cNvSpPr/>
              <p:nvPr/>
            </p:nvSpPr>
            <p:spPr>
              <a:xfrm>
                <a:off x="10387" y="3882"/>
                <a:ext cx="616" cy="6386"/>
              </a:xfrm>
              <a:custGeom>
                <a:avLst/>
                <a:gdLst>
                  <a:gd name="connsiteX0" fmla="*/ 199 w 674"/>
                  <a:gd name="connsiteY0" fmla="*/ 0 h 6913"/>
                  <a:gd name="connsiteX1" fmla="*/ 617 w 674"/>
                  <a:gd name="connsiteY1" fmla="*/ 1449 h 6913"/>
                  <a:gd name="connsiteX2" fmla="*/ 362 w 674"/>
                  <a:gd name="connsiteY2" fmla="*/ 3371 h 6913"/>
                  <a:gd name="connsiteX3" fmla="*/ 11 w 674"/>
                  <a:gd name="connsiteY3" fmla="*/ 5349 h 6913"/>
                  <a:gd name="connsiteX4" fmla="*/ 0 w 674"/>
                  <a:gd name="connsiteY4" fmla="*/ 6913 h 6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" h="6913">
                    <a:moveTo>
                      <a:pt x="199" y="0"/>
                    </a:moveTo>
                    <a:cubicBezTo>
                      <a:pt x="382" y="541"/>
                      <a:pt x="376" y="384"/>
                      <a:pt x="617" y="1449"/>
                    </a:cubicBezTo>
                    <a:cubicBezTo>
                      <a:pt x="729" y="1996"/>
                      <a:pt x="693" y="2583"/>
                      <a:pt x="362" y="3371"/>
                    </a:cubicBezTo>
                    <a:cubicBezTo>
                      <a:pt x="105" y="4036"/>
                      <a:pt x="52" y="4649"/>
                      <a:pt x="11" y="5349"/>
                    </a:cubicBezTo>
                    <a:lnTo>
                      <a:pt x="0" y="6913"/>
                    </a:lnTo>
                  </a:path>
                </a:pathLst>
              </a:custGeom>
              <a:noFill/>
              <a:ln w="28575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grpSp>
          <p:nvGrpSpPr>
            <p:cNvPr id="214" name="Group 213"/>
            <p:cNvGrpSpPr/>
            <p:nvPr/>
          </p:nvGrpSpPr>
          <p:grpSpPr>
            <a:xfrm>
              <a:off x="10790" y="4222"/>
              <a:ext cx="1062" cy="3765"/>
              <a:chOff x="10790" y="4222"/>
              <a:chExt cx="1062" cy="3765"/>
            </a:xfrm>
          </p:grpSpPr>
          <p:sp>
            <p:nvSpPr>
              <p:cNvPr id="215" name="Freeform 214"/>
              <p:cNvSpPr/>
              <p:nvPr/>
            </p:nvSpPr>
            <p:spPr>
              <a:xfrm>
                <a:off x="10790" y="4222"/>
                <a:ext cx="892" cy="430"/>
              </a:xfrm>
              <a:custGeom>
                <a:avLst/>
                <a:gdLst>
                  <a:gd name="connisteX0" fmla="*/ 0 w 619125"/>
                  <a:gd name="connsiteY0" fmla="*/ 295275 h 295275"/>
                  <a:gd name="connisteX1" fmla="*/ 619125 w 619125"/>
                  <a:gd name="connsiteY1" fmla="*/ 0 h 29527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619125" h="295275">
                    <a:moveTo>
                      <a:pt x="0" y="295275"/>
                    </a:moveTo>
                    <a:lnTo>
                      <a:pt x="619125" y="0"/>
                    </a:lnTo>
                  </a:path>
                </a:pathLst>
              </a:custGeom>
              <a:solidFill>
                <a:srgbClr val="C00000"/>
              </a:solidFill>
              <a:ln w="28575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16" name="Freeform 215"/>
              <p:cNvSpPr/>
              <p:nvPr/>
            </p:nvSpPr>
            <p:spPr>
              <a:xfrm>
                <a:off x="11537" y="4402"/>
                <a:ext cx="315" cy="3585"/>
              </a:xfrm>
              <a:custGeom>
                <a:avLst/>
                <a:gdLst>
                  <a:gd name="connsiteX0" fmla="*/ 335 w 343"/>
                  <a:gd name="connsiteY0" fmla="*/ 0 h 3881"/>
                  <a:gd name="connsiteX1" fmla="*/ 0 w 343"/>
                  <a:gd name="connsiteY1" fmla="*/ 3881 h 3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4" h="3881">
                    <a:moveTo>
                      <a:pt x="335" y="0"/>
                    </a:moveTo>
                    <a:cubicBezTo>
                      <a:pt x="405" y="1856"/>
                      <a:pt x="45" y="2621"/>
                      <a:pt x="0" y="3881"/>
                    </a:cubicBezTo>
                  </a:path>
                </a:pathLst>
              </a:custGeom>
              <a:noFill/>
              <a:ln w="28575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217" name="Freeform 216"/>
          <p:cNvSpPr/>
          <p:nvPr/>
        </p:nvSpPr>
        <p:spPr>
          <a:xfrm>
            <a:off x="7468870" y="1223010"/>
            <a:ext cx="1602740" cy="5415280"/>
          </a:xfrm>
          <a:custGeom>
            <a:avLst/>
            <a:gdLst>
              <a:gd name="connsiteX0" fmla="*/ 268 w 2766"/>
              <a:gd name="connsiteY0" fmla="*/ 0 h 9159"/>
              <a:gd name="connsiteX1" fmla="*/ 1143 w 2766"/>
              <a:gd name="connsiteY1" fmla="*/ 57 h 9159"/>
              <a:gd name="connsiteX2" fmla="*/ 2310 w 2766"/>
              <a:gd name="connsiteY2" fmla="*/ 732 h 9159"/>
              <a:gd name="connsiteX3" fmla="*/ 2432 w 2766"/>
              <a:gd name="connsiteY3" fmla="*/ 2189 h 9159"/>
              <a:gd name="connsiteX4" fmla="*/ 2010 w 2766"/>
              <a:gd name="connsiteY4" fmla="*/ 3723 h 9159"/>
              <a:gd name="connsiteX5" fmla="*/ 2456 w 2766"/>
              <a:gd name="connsiteY5" fmla="*/ 5853 h 9159"/>
              <a:gd name="connsiteX6" fmla="*/ 2767 w 2766"/>
              <a:gd name="connsiteY6" fmla="*/ 9030 h 9159"/>
              <a:gd name="connsiteX7" fmla="*/ 126 w 2766"/>
              <a:gd name="connsiteY7" fmla="*/ 9075 h 9159"/>
              <a:gd name="connsiteX8" fmla="*/ 17 w 2766"/>
              <a:gd name="connsiteY8" fmla="*/ 6127 h 9159"/>
              <a:gd name="connsiteX9" fmla="*/ 136 w 2766"/>
              <a:gd name="connsiteY9" fmla="*/ 2785 h 9159"/>
              <a:gd name="connsiteX10" fmla="*/ 268 w 2766"/>
              <a:gd name="connsiteY10" fmla="*/ 0 h 9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67" h="9159">
                <a:moveTo>
                  <a:pt x="268" y="0"/>
                </a:moveTo>
                <a:cubicBezTo>
                  <a:pt x="579" y="77"/>
                  <a:pt x="830" y="128"/>
                  <a:pt x="1143" y="57"/>
                </a:cubicBezTo>
                <a:lnTo>
                  <a:pt x="2310" y="732"/>
                </a:lnTo>
                <a:cubicBezTo>
                  <a:pt x="1830" y="986"/>
                  <a:pt x="1840" y="2208"/>
                  <a:pt x="2432" y="2189"/>
                </a:cubicBezTo>
                <a:cubicBezTo>
                  <a:pt x="2291" y="2700"/>
                  <a:pt x="2100" y="3220"/>
                  <a:pt x="2010" y="3723"/>
                </a:cubicBezTo>
                <a:cubicBezTo>
                  <a:pt x="1814" y="4720"/>
                  <a:pt x="2272" y="5116"/>
                  <a:pt x="2456" y="5853"/>
                </a:cubicBezTo>
                <a:cubicBezTo>
                  <a:pt x="2766" y="7045"/>
                  <a:pt x="2679" y="7964"/>
                  <a:pt x="2767" y="9030"/>
                </a:cubicBezTo>
                <a:cubicBezTo>
                  <a:pt x="1867" y="9189"/>
                  <a:pt x="1078" y="9198"/>
                  <a:pt x="126" y="9075"/>
                </a:cubicBezTo>
                <a:cubicBezTo>
                  <a:pt x="71" y="8051"/>
                  <a:pt x="-42" y="7558"/>
                  <a:pt x="17" y="6127"/>
                </a:cubicBezTo>
                <a:cubicBezTo>
                  <a:pt x="89" y="4921"/>
                  <a:pt x="449" y="4926"/>
                  <a:pt x="136" y="2785"/>
                </a:cubicBezTo>
                <a:cubicBezTo>
                  <a:pt x="66" y="2017"/>
                  <a:pt x="-66" y="1195"/>
                  <a:pt x="268" y="0"/>
                </a:cubicBezTo>
                <a:close/>
              </a:path>
            </a:pathLst>
          </a:custGeom>
          <a:solidFill>
            <a:srgbClr val="F21A4D"/>
          </a:solidFill>
          <a:ln>
            <a:solidFill>
              <a:srgbClr val="F775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18" name="Freeform 217"/>
          <p:cNvSpPr/>
          <p:nvPr/>
        </p:nvSpPr>
        <p:spPr>
          <a:xfrm>
            <a:off x="8061325" y="2934335"/>
            <a:ext cx="164465" cy="2058035"/>
          </a:xfrm>
          <a:custGeom>
            <a:avLst/>
            <a:gdLst>
              <a:gd name="connsiteX0" fmla="*/ 80 w 284"/>
              <a:gd name="connsiteY0" fmla="*/ 0 h 3481"/>
              <a:gd name="connsiteX1" fmla="*/ 284 w 284"/>
              <a:gd name="connsiteY1" fmla="*/ 3481 h 3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4" h="3481">
                <a:moveTo>
                  <a:pt x="80" y="0"/>
                </a:moveTo>
                <a:cubicBezTo>
                  <a:pt x="-161" y="1944"/>
                  <a:pt x="210" y="2278"/>
                  <a:pt x="284" y="3481"/>
                </a:cubicBezTo>
              </a:path>
            </a:pathLst>
          </a:cu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19" name="Group 218"/>
          <p:cNvGrpSpPr/>
          <p:nvPr/>
        </p:nvGrpSpPr>
        <p:grpSpPr>
          <a:xfrm rot="0">
            <a:off x="10925810" y="1546225"/>
            <a:ext cx="295275" cy="4609465"/>
            <a:chOff x="12364" y="2353"/>
            <a:chExt cx="465" cy="7259"/>
          </a:xfrm>
        </p:grpSpPr>
        <p:sp>
          <p:nvSpPr>
            <p:cNvPr id="220" name="Oval 219"/>
            <p:cNvSpPr/>
            <p:nvPr/>
          </p:nvSpPr>
          <p:spPr>
            <a:xfrm>
              <a:off x="12379" y="2353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1" name="Oval 220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2" name="Oval 221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3" name="Oval 222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24" name="Oval 223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25" name="Group 224"/>
          <p:cNvGrpSpPr/>
          <p:nvPr/>
        </p:nvGrpSpPr>
        <p:grpSpPr>
          <a:xfrm rot="0">
            <a:off x="8037830" y="2599690"/>
            <a:ext cx="451485" cy="521970"/>
            <a:chOff x="16687" y="4040"/>
            <a:chExt cx="711" cy="822"/>
          </a:xfrm>
        </p:grpSpPr>
        <p:sp>
          <p:nvSpPr>
            <p:cNvPr id="226" name="Oval 225"/>
            <p:cNvSpPr/>
            <p:nvPr/>
          </p:nvSpPr>
          <p:spPr>
            <a:xfrm>
              <a:off x="16687" y="4480"/>
              <a:ext cx="222" cy="24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  <p:sp>
          <p:nvSpPr>
            <p:cNvPr id="227" name="Text Box 226"/>
            <p:cNvSpPr txBox="1"/>
            <p:nvPr/>
          </p:nvSpPr>
          <p:spPr>
            <a:xfrm>
              <a:off x="16830" y="404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7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</p:grpSp>
      <p:grpSp>
        <p:nvGrpSpPr>
          <p:cNvPr id="228" name="Group 227"/>
          <p:cNvGrpSpPr/>
          <p:nvPr/>
        </p:nvGrpSpPr>
        <p:grpSpPr>
          <a:xfrm rot="0">
            <a:off x="8195310" y="4769485"/>
            <a:ext cx="451485" cy="521970"/>
            <a:chOff x="16919" y="7464"/>
            <a:chExt cx="711" cy="822"/>
          </a:xfrm>
        </p:grpSpPr>
        <p:sp>
          <p:nvSpPr>
            <p:cNvPr id="229" name="Text Box 228"/>
            <p:cNvSpPr txBox="1"/>
            <p:nvPr/>
          </p:nvSpPr>
          <p:spPr>
            <a:xfrm>
              <a:off x="17062" y="746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9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230" name="Oval 229"/>
            <p:cNvSpPr/>
            <p:nvPr/>
          </p:nvSpPr>
          <p:spPr>
            <a:xfrm>
              <a:off x="16919" y="7784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31" name="Freeform 50"/>
          <p:cNvSpPr/>
          <p:nvPr/>
        </p:nvSpPr>
        <p:spPr>
          <a:xfrm>
            <a:off x="9735820" y="2550795"/>
            <a:ext cx="1987550" cy="168275"/>
          </a:xfrm>
          <a:custGeom>
            <a:avLst/>
            <a:gdLst/>
            <a:ahLst/>
            <a:cxnLst>
              <a:cxn ang="0">
                <a:pos x="0" y="65082"/>
              </a:cxn>
              <a:cxn ang="0">
                <a:pos x="599668" y="59815"/>
              </a:cxn>
              <a:cxn ang="0">
                <a:pos x="1096010" y="0"/>
              </a:cxn>
            </a:cxnLst>
            <a:pathLst>
              <a:path w="2917" h="238">
                <a:moveTo>
                  <a:pt x="0" y="173"/>
                </a:moveTo>
                <a:cubicBezTo>
                  <a:pt x="378" y="248"/>
                  <a:pt x="846" y="276"/>
                  <a:pt x="1596" y="159"/>
                </a:cubicBezTo>
                <a:lnTo>
                  <a:pt x="2917" y="0"/>
                </a:lnTo>
              </a:path>
            </a:pathLst>
          </a:custGeom>
          <a:noFill/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2" name="Freeform 51"/>
          <p:cNvSpPr/>
          <p:nvPr/>
        </p:nvSpPr>
        <p:spPr>
          <a:xfrm>
            <a:off x="9975215" y="3778250"/>
            <a:ext cx="1443990" cy="99060"/>
          </a:xfrm>
          <a:custGeom>
            <a:avLst/>
            <a:gdLst/>
            <a:ahLst/>
            <a:cxnLst>
              <a:cxn ang="0">
                <a:pos x="0" y="20705"/>
              </a:cxn>
              <a:cxn ang="0">
                <a:pos x="796290" y="0"/>
              </a:cxn>
            </a:cxnLst>
            <a:pathLst>
              <a:path w="2119" h="141">
                <a:moveTo>
                  <a:pt x="0" y="55"/>
                </a:moveTo>
                <a:cubicBezTo>
                  <a:pt x="736" y="220"/>
                  <a:pt x="1438" y="117"/>
                  <a:pt x="2119" y="0"/>
                </a:cubicBezTo>
              </a:path>
            </a:pathLst>
          </a:custGeom>
          <a:noFill/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3" name="Freeform 52"/>
          <p:cNvSpPr/>
          <p:nvPr/>
        </p:nvSpPr>
        <p:spPr>
          <a:xfrm>
            <a:off x="9619615" y="5048885"/>
            <a:ext cx="2025650" cy="156210"/>
          </a:xfrm>
          <a:custGeom>
            <a:avLst/>
            <a:gdLst/>
            <a:ahLst/>
            <a:cxnLst>
              <a:cxn ang="0">
                <a:pos x="0" y="31005"/>
              </a:cxn>
              <a:cxn ang="0">
                <a:pos x="597367" y="75244"/>
              </a:cxn>
              <a:cxn ang="0">
                <a:pos x="1116965" y="0"/>
              </a:cxn>
            </a:cxnLst>
            <a:pathLst>
              <a:path w="2973" h="221">
                <a:moveTo>
                  <a:pt x="0" y="82"/>
                </a:moveTo>
                <a:cubicBezTo>
                  <a:pt x="283" y="220"/>
                  <a:pt x="1039" y="247"/>
                  <a:pt x="1590" y="199"/>
                </a:cubicBezTo>
                <a:lnTo>
                  <a:pt x="2973" y="0"/>
                </a:lnTo>
              </a:path>
            </a:pathLst>
          </a:custGeom>
          <a:noFill/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234" name="Freeform 48"/>
          <p:cNvSpPr/>
          <p:nvPr/>
        </p:nvSpPr>
        <p:spPr>
          <a:xfrm>
            <a:off x="10134600" y="1476375"/>
            <a:ext cx="499745" cy="477456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858" y="117260"/>
              </a:cxn>
              <a:cxn ang="0">
                <a:pos x="219193" y="1089165"/>
              </a:cxn>
              <a:cxn ang="0">
                <a:pos x="120312" y="1781451"/>
              </a:cxn>
              <a:cxn ang="0">
                <a:pos x="45117" y="2540635"/>
              </a:cxn>
            </a:cxnLst>
            <a:pathLst>
              <a:path w="734" h="6760">
                <a:moveTo>
                  <a:pt x="0" y="0"/>
                </a:moveTo>
                <a:cubicBezTo>
                  <a:pt x="150" y="78"/>
                  <a:pt x="150" y="99"/>
                  <a:pt x="239" y="312"/>
                </a:cubicBezTo>
                <a:cubicBezTo>
                  <a:pt x="1037" y="1984"/>
                  <a:pt x="645" y="1536"/>
                  <a:pt x="583" y="2898"/>
                </a:cubicBezTo>
                <a:cubicBezTo>
                  <a:pt x="487" y="3669"/>
                  <a:pt x="397" y="4095"/>
                  <a:pt x="320" y="4740"/>
                </a:cubicBezTo>
                <a:cubicBezTo>
                  <a:pt x="205" y="5450"/>
                  <a:pt x="187" y="6087"/>
                  <a:pt x="120" y="6760"/>
                </a:cubicBezTo>
              </a:path>
            </a:pathLst>
          </a:custGeom>
          <a:noFill/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grpSp>
        <p:nvGrpSpPr>
          <p:cNvPr id="235" name="Group 234"/>
          <p:cNvGrpSpPr/>
          <p:nvPr/>
        </p:nvGrpSpPr>
        <p:grpSpPr>
          <a:xfrm rot="0">
            <a:off x="10554335" y="2379980"/>
            <a:ext cx="438785" cy="521970"/>
            <a:chOff x="11779" y="3666"/>
            <a:chExt cx="691" cy="822"/>
          </a:xfrm>
        </p:grpSpPr>
        <p:sp>
          <p:nvSpPr>
            <p:cNvPr id="236" name="Oval 235"/>
            <p:cNvSpPr/>
            <p:nvPr/>
          </p:nvSpPr>
          <p:spPr>
            <a:xfrm>
              <a:off x="11779" y="4062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237" name="Text Box 236"/>
            <p:cNvSpPr txBox="1"/>
            <p:nvPr/>
          </p:nvSpPr>
          <p:spPr>
            <a:xfrm>
              <a:off x="11902" y="3666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1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</p:grpSp>
      <p:sp>
        <p:nvSpPr>
          <p:cNvPr id="238" name="Freeform 237"/>
          <p:cNvSpPr/>
          <p:nvPr/>
        </p:nvSpPr>
        <p:spPr>
          <a:xfrm>
            <a:off x="10394950" y="2863215"/>
            <a:ext cx="200025" cy="2325370"/>
          </a:xfrm>
          <a:custGeom>
            <a:avLst/>
            <a:gdLst>
              <a:gd name="connsiteX0" fmla="*/ 335 w 343"/>
              <a:gd name="connsiteY0" fmla="*/ 0 h 3881"/>
              <a:gd name="connsiteX1" fmla="*/ 0 w 343"/>
              <a:gd name="connsiteY1" fmla="*/ 3881 h 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4" h="3881">
                <a:moveTo>
                  <a:pt x="335" y="0"/>
                </a:moveTo>
                <a:cubicBezTo>
                  <a:pt x="405" y="1856"/>
                  <a:pt x="45" y="2621"/>
                  <a:pt x="0" y="3881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39" name="Group 238"/>
          <p:cNvGrpSpPr/>
          <p:nvPr/>
        </p:nvGrpSpPr>
        <p:grpSpPr>
          <a:xfrm rot="0">
            <a:off x="10485755" y="3613150"/>
            <a:ext cx="451485" cy="521970"/>
            <a:chOff x="11671" y="5720"/>
            <a:chExt cx="711" cy="822"/>
          </a:xfrm>
        </p:grpSpPr>
        <p:sp>
          <p:nvSpPr>
            <p:cNvPr id="240" name="Text Box 239"/>
            <p:cNvSpPr txBox="1"/>
            <p:nvPr/>
          </p:nvSpPr>
          <p:spPr>
            <a:xfrm>
              <a:off x="11814" y="572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2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241" name="Oval 240"/>
            <p:cNvSpPr/>
            <p:nvPr/>
          </p:nvSpPr>
          <p:spPr>
            <a:xfrm>
              <a:off x="11671" y="6040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grpSp>
        <p:nvGrpSpPr>
          <p:cNvPr id="242" name="Group 241"/>
          <p:cNvGrpSpPr/>
          <p:nvPr/>
        </p:nvGrpSpPr>
        <p:grpSpPr>
          <a:xfrm rot="0">
            <a:off x="10353675" y="4900930"/>
            <a:ext cx="451485" cy="521970"/>
            <a:chOff x="11463" y="7384"/>
            <a:chExt cx="711" cy="822"/>
          </a:xfrm>
        </p:grpSpPr>
        <p:sp>
          <p:nvSpPr>
            <p:cNvPr id="243" name="Text Box 242"/>
            <p:cNvSpPr txBox="1"/>
            <p:nvPr/>
          </p:nvSpPr>
          <p:spPr>
            <a:xfrm>
              <a:off x="11606" y="738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3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244" name="Oval 243"/>
            <p:cNvSpPr/>
            <p:nvPr/>
          </p:nvSpPr>
          <p:spPr>
            <a:xfrm>
              <a:off x="11463" y="7704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45" name="Freeform 244"/>
          <p:cNvSpPr/>
          <p:nvPr/>
        </p:nvSpPr>
        <p:spPr>
          <a:xfrm>
            <a:off x="9665970" y="2512695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46" name="Group 245"/>
          <p:cNvGrpSpPr/>
          <p:nvPr/>
        </p:nvGrpSpPr>
        <p:grpSpPr>
          <a:xfrm rot="0">
            <a:off x="9782175" y="2413000"/>
            <a:ext cx="451485" cy="521970"/>
            <a:chOff x="10671" y="3952"/>
            <a:chExt cx="711" cy="822"/>
          </a:xfrm>
        </p:grpSpPr>
        <p:sp>
          <p:nvSpPr>
            <p:cNvPr id="247" name="Text Box 246"/>
            <p:cNvSpPr txBox="1"/>
            <p:nvPr/>
          </p:nvSpPr>
          <p:spPr>
            <a:xfrm>
              <a:off x="10814" y="3952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4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248" name="Oval 247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249" name="Group 248"/>
          <p:cNvGrpSpPr/>
          <p:nvPr/>
        </p:nvGrpSpPr>
        <p:grpSpPr>
          <a:xfrm rot="0">
            <a:off x="9963785" y="3547110"/>
            <a:ext cx="451485" cy="521970"/>
            <a:chOff x="10831" y="5720"/>
            <a:chExt cx="711" cy="822"/>
          </a:xfrm>
        </p:grpSpPr>
        <p:sp>
          <p:nvSpPr>
            <p:cNvPr id="250" name="Text Box 249"/>
            <p:cNvSpPr txBox="1"/>
            <p:nvPr/>
          </p:nvSpPr>
          <p:spPr>
            <a:xfrm>
              <a:off x="10974" y="572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5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251" name="Oval 250"/>
            <p:cNvSpPr/>
            <p:nvPr/>
          </p:nvSpPr>
          <p:spPr>
            <a:xfrm>
              <a:off x="10831" y="6040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grpSp>
        <p:nvGrpSpPr>
          <p:cNvPr id="252" name="Group 251"/>
          <p:cNvGrpSpPr/>
          <p:nvPr/>
        </p:nvGrpSpPr>
        <p:grpSpPr>
          <a:xfrm rot="0">
            <a:off x="9646285" y="4852670"/>
            <a:ext cx="451485" cy="521970"/>
            <a:chOff x="10367" y="7344"/>
            <a:chExt cx="711" cy="822"/>
          </a:xfrm>
        </p:grpSpPr>
        <p:sp>
          <p:nvSpPr>
            <p:cNvPr id="253" name="Text Box 252"/>
            <p:cNvSpPr txBox="1"/>
            <p:nvPr/>
          </p:nvSpPr>
          <p:spPr>
            <a:xfrm>
              <a:off x="10510" y="734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6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254" name="Oval 253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55" name="Freeform 51"/>
          <p:cNvSpPr/>
          <p:nvPr/>
        </p:nvSpPr>
        <p:spPr>
          <a:xfrm flipH="1">
            <a:off x="7047865" y="3760470"/>
            <a:ext cx="1551940" cy="102235"/>
          </a:xfrm>
          <a:custGeom>
            <a:avLst/>
            <a:gdLst>
              <a:gd name="connsiteX0" fmla="*/ 0 w 2444"/>
              <a:gd name="connsiteY0" fmla="*/ 67 h 160"/>
              <a:gd name="connsiteX1" fmla="*/ 2444 w 2444"/>
              <a:gd name="connsiteY1" fmla="*/ 0 h 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pathLst>
              <a:path w="2444" h="161">
                <a:moveTo>
                  <a:pt x="0" y="67"/>
                </a:moveTo>
                <a:cubicBezTo>
                  <a:pt x="820" y="250"/>
                  <a:pt x="1685" y="130"/>
                  <a:pt x="2444" y="0"/>
                </a:cubicBezTo>
              </a:path>
            </a:pathLst>
          </a:custGeom>
          <a:noFill/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grpSp>
        <p:nvGrpSpPr>
          <p:cNvPr id="256" name="Group 255"/>
          <p:cNvGrpSpPr/>
          <p:nvPr/>
        </p:nvGrpSpPr>
        <p:grpSpPr>
          <a:xfrm rot="0">
            <a:off x="7493635" y="1291590"/>
            <a:ext cx="243205" cy="4883150"/>
            <a:chOff x="15814" y="1987"/>
            <a:chExt cx="383" cy="7690"/>
          </a:xfrm>
        </p:grpSpPr>
        <p:sp>
          <p:nvSpPr>
            <p:cNvPr id="257" name="Oval 256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58" name="Oval 257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59" name="Oval 258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60" name="Oval 259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61" name="Oval 260"/>
            <p:cNvSpPr/>
            <p:nvPr/>
          </p:nvSpPr>
          <p:spPr>
            <a:xfrm>
              <a:off x="16006" y="198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62" name="Freeform 261"/>
          <p:cNvSpPr/>
          <p:nvPr/>
        </p:nvSpPr>
        <p:spPr>
          <a:xfrm>
            <a:off x="8066405" y="2949575"/>
            <a:ext cx="164465" cy="2058035"/>
          </a:xfrm>
          <a:custGeom>
            <a:avLst/>
            <a:gdLst>
              <a:gd name="connsiteX0" fmla="*/ 80 w 284"/>
              <a:gd name="connsiteY0" fmla="*/ 0 h 3481"/>
              <a:gd name="connsiteX1" fmla="*/ 284 w 284"/>
              <a:gd name="connsiteY1" fmla="*/ 3481 h 3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4" h="3481">
                <a:moveTo>
                  <a:pt x="80" y="0"/>
                </a:moveTo>
                <a:cubicBezTo>
                  <a:pt x="-161" y="1944"/>
                  <a:pt x="210" y="2278"/>
                  <a:pt x="284" y="3481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63" name="Group 262"/>
          <p:cNvGrpSpPr/>
          <p:nvPr/>
        </p:nvGrpSpPr>
        <p:grpSpPr>
          <a:xfrm rot="0">
            <a:off x="8022590" y="3590925"/>
            <a:ext cx="451485" cy="521970"/>
            <a:chOff x="16719" y="5656"/>
            <a:chExt cx="711" cy="822"/>
          </a:xfrm>
        </p:grpSpPr>
        <p:sp>
          <p:nvSpPr>
            <p:cNvPr id="264" name="Text Box 263"/>
            <p:cNvSpPr txBox="1"/>
            <p:nvPr/>
          </p:nvSpPr>
          <p:spPr>
            <a:xfrm>
              <a:off x="16862" y="5656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8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265" name="Oval 264"/>
            <p:cNvSpPr/>
            <p:nvPr/>
          </p:nvSpPr>
          <p:spPr>
            <a:xfrm>
              <a:off x="16719" y="5976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69" name="Rounded Rectangle 268"/>
          <p:cNvSpPr/>
          <p:nvPr/>
        </p:nvSpPr>
        <p:spPr>
          <a:xfrm>
            <a:off x="281305" y="1203325"/>
            <a:ext cx="1998980" cy="456946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Bước 2: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Dùng bút đánh dấu 9 vị trí then chốt.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70" name="Rounded Rectangle 269"/>
          <p:cNvSpPr/>
          <p:nvPr/>
        </p:nvSpPr>
        <p:spPr>
          <a:xfrm>
            <a:off x="3233420" y="2762250"/>
            <a:ext cx="3071495" cy="133350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1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- Đỉnh ngực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71" name="Right Arrow 270"/>
          <p:cNvSpPr/>
          <p:nvPr/>
        </p:nvSpPr>
        <p:spPr>
          <a:xfrm>
            <a:off x="2449195" y="3129915"/>
            <a:ext cx="571500" cy="499745"/>
          </a:xfrm>
          <a:prstGeom prst="rightArrow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72" name="Rounded Rectangle 271"/>
          <p:cNvSpPr/>
          <p:nvPr/>
        </p:nvSpPr>
        <p:spPr>
          <a:xfrm>
            <a:off x="3218180" y="2128520"/>
            <a:ext cx="3071495" cy="272415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2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- Giao điểm của đường</a:t>
            </a:r>
            <a:r>
              <a:rPr lang="en-US" sz="3200" b="1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pen dọc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thân trước và đường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ngang eo</a:t>
            </a:r>
            <a:endParaRPr lang="en-US" sz="3200" b="1" i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73" name="Rounded Rectangle 272"/>
          <p:cNvSpPr/>
          <p:nvPr/>
        </p:nvSpPr>
        <p:spPr>
          <a:xfrm>
            <a:off x="3233420" y="2102485"/>
            <a:ext cx="3071495" cy="272415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3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pen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và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ngang mông</a:t>
            </a:r>
            <a:endParaRPr lang="en-US" sz="3200" b="1" i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74" name="Rounded Rectangle 273"/>
          <p:cNvSpPr/>
          <p:nvPr/>
        </p:nvSpPr>
        <p:spPr>
          <a:xfrm>
            <a:off x="3235960" y="2105025"/>
            <a:ext cx="3071495" cy="272415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6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4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ngang ngự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c và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sườn</a:t>
            </a:r>
            <a:endParaRPr lang="en-US" sz="3200" b="1" i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75" name="Rounded Rectangle 274"/>
          <p:cNvSpPr/>
          <p:nvPr/>
        </p:nvSpPr>
        <p:spPr>
          <a:xfrm>
            <a:off x="3218180" y="2125980"/>
            <a:ext cx="3071495" cy="272415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5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-  Giao điểm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ngang eo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và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sườn</a:t>
            </a:r>
            <a:endParaRPr lang="en-US" sz="3200" b="1" i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76" name="Rounded Rectangle 275"/>
          <p:cNvSpPr/>
          <p:nvPr/>
        </p:nvSpPr>
        <p:spPr>
          <a:xfrm>
            <a:off x="3220085" y="2105025"/>
            <a:ext cx="3071495" cy="272415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6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ngang mông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và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sườn</a:t>
            </a:r>
            <a:endParaRPr lang="en-US" sz="3200" b="1" i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77" name="Rounded Rectangle 276"/>
          <p:cNvSpPr/>
          <p:nvPr/>
        </p:nvSpPr>
        <p:spPr>
          <a:xfrm>
            <a:off x="3220085" y="2099310"/>
            <a:ext cx="3071495" cy="272415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7, 9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- Hai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đầu pen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của thân sau</a:t>
            </a:r>
            <a:endParaRPr lang="en-US" sz="3200" b="1" i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78" name="Rounded Rectangle 277"/>
          <p:cNvSpPr/>
          <p:nvPr/>
        </p:nvSpPr>
        <p:spPr>
          <a:xfrm>
            <a:off x="3220085" y="2110105"/>
            <a:ext cx="3071495" cy="272415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8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- Giao điểm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pen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và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đường ngang eo</a:t>
            </a:r>
            <a:endParaRPr lang="en-US" sz="3200" b="1" i="1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3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6" dur="2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9" dur="2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3" dur="2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9" dur="2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0" dur="2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3" dur="20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6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9" dur="2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3" dur="2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6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9" dur="20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5" dur="2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3" dur="2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6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4" presetClass="exit" presetSubtype="3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9" dur="2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5" dur="2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6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0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3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" presetClass="exit" presetSubtype="3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6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4" presetClass="exit" presetSubtype="3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9" dur="2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5" dur="2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0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4" dur="2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7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3" dur="2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8" dur="2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1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1" dur="2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4" dur="2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47" dur="2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0" dur="20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" grpId="0" bldLvl="0" animBg="1"/>
      <p:bldP spid="270" grpId="0" bldLvl="0" animBg="1"/>
      <p:bldP spid="271" grpId="0" bldLvl="0" animBg="1"/>
      <p:bldP spid="231" grpId="0" bldLvl="0" animBg="1"/>
      <p:bldP spid="234" grpId="0" bldLvl="0" animBg="1"/>
      <p:bldP spid="231" grpId="1" bldLvl="0" animBg="1"/>
      <p:bldP spid="234" grpId="1" bldLvl="0" animBg="1"/>
      <p:bldP spid="270" grpId="1" bldLvl="0" animBg="1"/>
      <p:bldP spid="272" grpId="0" bldLvl="0" animBg="1"/>
      <p:bldP spid="232" grpId="0" animBg="1"/>
      <p:bldP spid="238" grpId="0" animBg="1"/>
      <p:bldP spid="238" grpId="1" animBg="1"/>
      <p:bldP spid="232" grpId="1" animBg="1"/>
      <p:bldP spid="272" grpId="1" bldLvl="0" animBg="1"/>
      <p:bldP spid="273" grpId="0" bldLvl="0" animBg="1"/>
      <p:bldP spid="238" grpId="2" animBg="1"/>
      <p:bldP spid="233" grpId="0" animBg="1"/>
      <p:bldP spid="238" grpId="3" animBg="1"/>
      <p:bldP spid="233" grpId="1" animBg="1"/>
      <p:bldP spid="273" grpId="3" bldLvl="0" animBg="1"/>
      <p:bldP spid="274" grpId="0" bldLvl="0" animBg="1"/>
      <p:bldP spid="231" grpId="2" animBg="1"/>
      <p:bldP spid="245" grpId="0" animBg="1"/>
      <p:bldP spid="231" grpId="3" animBg="1"/>
      <p:bldP spid="245" grpId="1" animBg="1"/>
      <p:bldP spid="274" grpId="4" bldLvl="0" animBg="1"/>
      <p:bldP spid="275" grpId="0" bldLvl="0" animBg="1"/>
      <p:bldP spid="232" grpId="2" animBg="1"/>
      <p:bldP spid="245" grpId="2" animBg="1"/>
      <p:bldP spid="232" grpId="3" animBg="1"/>
      <p:bldP spid="245" grpId="3" animBg="1"/>
      <p:bldP spid="275" grpId="6" bldLvl="0" animBg="1"/>
      <p:bldP spid="276" grpId="0" bldLvl="0" animBg="1"/>
      <p:bldP spid="245" grpId="4" animBg="1"/>
      <p:bldP spid="233" grpId="2" animBg="1"/>
      <p:bldP spid="233" grpId="3" animBg="1"/>
      <p:bldP spid="245" grpId="5" animBg="1"/>
      <p:bldP spid="276" grpId="6" bldLvl="0" animBg="1"/>
      <p:bldP spid="262" grpId="0" animBg="1"/>
      <p:bldP spid="277" grpId="0" bldLvl="0" animBg="1"/>
      <p:bldP spid="277" grpId="1" bldLvl="0" animBg="1"/>
      <p:bldP spid="262" grpId="1" animBg="1"/>
      <p:bldP spid="278" grpId="0" bldLvl="0" animBg="1"/>
      <p:bldP spid="255" grpId="0" animBg="1"/>
      <p:bldP spid="262" grpId="2" animBg="1"/>
      <p:bldP spid="262" grpId="3" animBg="1"/>
      <p:bldP spid="255" grpId="1" animBg="1"/>
      <p:bldP spid="278" grpId="1" bldLvl="0" animBg="1"/>
      <p:bldP spid="271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49530" y="-78740"/>
            <a:ext cx="12291695" cy="6995795"/>
          </a:xfrm>
          <a:prstGeom prst="rect">
            <a:avLst/>
          </a:prstGeom>
          <a:solidFill>
            <a:srgbClr val="FDC9D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7342505" y="2227580"/>
            <a:ext cx="747395" cy="4371975"/>
          </a:xfrm>
          <a:custGeom>
            <a:avLst/>
            <a:gdLst>
              <a:gd name="connsiteX0" fmla="*/ 869 w 1177"/>
              <a:gd name="connsiteY0" fmla="*/ 0 h 6885"/>
              <a:gd name="connsiteX1" fmla="*/ 840 w 1177"/>
              <a:gd name="connsiteY1" fmla="*/ 904 h 6885"/>
              <a:gd name="connsiteX2" fmla="*/ 487 w 1177"/>
              <a:gd name="connsiteY2" fmla="*/ 1681 h 6885"/>
              <a:gd name="connsiteX3" fmla="*/ 682 w 1177"/>
              <a:gd name="connsiteY3" fmla="*/ 3391 h 6885"/>
              <a:gd name="connsiteX4" fmla="*/ 1027 w 1177"/>
              <a:gd name="connsiteY4" fmla="*/ 4291 h 6885"/>
              <a:gd name="connsiteX5" fmla="*/ 1177 w 1177"/>
              <a:gd name="connsiteY5" fmla="*/ 5851 h 6885"/>
              <a:gd name="connsiteX6" fmla="*/ 1123 w 1177"/>
              <a:gd name="connsiteY6" fmla="*/ 6792 h 6885"/>
              <a:gd name="connsiteX7" fmla="*/ 858 w 1177"/>
              <a:gd name="connsiteY7" fmla="*/ 6885 h 6885"/>
              <a:gd name="connsiteX8" fmla="*/ 0 w 1177"/>
              <a:gd name="connsiteY8" fmla="*/ 2799 h 6885"/>
              <a:gd name="connsiteX9" fmla="*/ 67 w 1177"/>
              <a:gd name="connsiteY9" fmla="*/ 706 h 6885"/>
              <a:gd name="connsiteX10" fmla="*/ 737 w 1177"/>
              <a:gd name="connsiteY10" fmla="*/ 408 h 6885"/>
              <a:gd name="connsiteX11" fmla="*/ 869 w 1177"/>
              <a:gd name="connsiteY11" fmla="*/ 0 h 6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7" h="6885">
                <a:moveTo>
                  <a:pt x="869" y="0"/>
                </a:moveTo>
                <a:cubicBezTo>
                  <a:pt x="908" y="281"/>
                  <a:pt x="932" y="632"/>
                  <a:pt x="840" y="904"/>
                </a:cubicBezTo>
                <a:cubicBezTo>
                  <a:pt x="705" y="1241"/>
                  <a:pt x="712" y="1231"/>
                  <a:pt x="487" y="1681"/>
                </a:cubicBezTo>
                <a:cubicBezTo>
                  <a:pt x="127" y="2386"/>
                  <a:pt x="540" y="3045"/>
                  <a:pt x="682" y="3391"/>
                </a:cubicBezTo>
                <a:cubicBezTo>
                  <a:pt x="920" y="3863"/>
                  <a:pt x="954" y="3978"/>
                  <a:pt x="1027" y="4291"/>
                </a:cubicBezTo>
                <a:cubicBezTo>
                  <a:pt x="1140" y="4894"/>
                  <a:pt x="1163" y="5132"/>
                  <a:pt x="1177" y="5851"/>
                </a:cubicBezTo>
                <a:lnTo>
                  <a:pt x="1123" y="6792"/>
                </a:lnTo>
                <a:lnTo>
                  <a:pt x="858" y="6885"/>
                </a:lnTo>
                <a:lnTo>
                  <a:pt x="0" y="2799"/>
                </a:lnTo>
                <a:lnTo>
                  <a:pt x="67" y="706"/>
                </a:lnTo>
                <a:cubicBezTo>
                  <a:pt x="327" y="454"/>
                  <a:pt x="531" y="540"/>
                  <a:pt x="737" y="408"/>
                </a:cubicBezTo>
                <a:cubicBezTo>
                  <a:pt x="781" y="272"/>
                  <a:pt x="827" y="248"/>
                  <a:pt x="869" y="0"/>
                </a:cubicBezTo>
                <a:close/>
              </a:path>
            </a:pathLst>
          </a:custGeom>
          <a:solidFill>
            <a:srgbClr val="F21A4D"/>
          </a:solidFill>
          <a:ln>
            <a:solidFill>
              <a:srgbClr val="F6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9" name="Group 8"/>
          <p:cNvGrpSpPr/>
          <p:nvPr/>
        </p:nvGrpSpPr>
        <p:grpSpPr>
          <a:xfrm rot="0">
            <a:off x="8371205" y="742315"/>
            <a:ext cx="2256155" cy="5553710"/>
            <a:chOff x="7039" y="143961"/>
            <a:chExt cx="1959" cy="4654"/>
          </a:xfrm>
        </p:grpSpPr>
        <p:grpSp>
          <p:nvGrpSpPr>
            <p:cNvPr id="10" name="Group 9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</p:grpSpPr>
          <p:sp>
            <p:nvSpPr>
              <p:cNvPr id="11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2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solidFill>
                <a:srgbClr val="DAE3F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3" name="Group 12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</p:grpSpPr>
            <p:sp>
              <p:nvSpPr>
                <p:cNvPr id="14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solidFill>
                  <a:srgbClr val="DAE3F3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5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solidFill>
                  <a:srgbClr val="5B9BD5"/>
                </a:solidFill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6" name="Group 15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</p:grpSpPr>
          <p:sp>
            <p:nvSpPr>
              <p:cNvPr id="17" name="Freeform 16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8" name="Group 17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</p:grpSpPr>
            <p:grpSp>
              <p:nvGrpSpPr>
                <p:cNvPr id="19" name="Group 18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</p:grpSpPr>
              <p:sp>
                <p:nvSpPr>
                  <p:cNvPr id="20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21" name="Group 20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</p:grpSpPr>
                <p:sp>
                  <p:nvSpPr>
                    <p:cNvPr id="22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solidFill>
                      <a:srgbClr val="ED7D31"/>
                    </a:solidFill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23" name="Group 22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</p:grpSpPr>
                  <p:sp>
                    <p:nvSpPr>
                      <p:cNvPr id="24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25" name="Group 24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</p:grpSpPr>
                    <p:sp>
                      <p:nvSpPr>
                        <p:cNvPr id="26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no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27" name="Group 26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</p:grpSpPr>
                      <p:sp>
                        <p:nvSpPr>
                          <p:cNvPr id="28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29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30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31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32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33" name="Group 32"/>
          <p:cNvGrpSpPr/>
          <p:nvPr/>
        </p:nvGrpSpPr>
        <p:grpSpPr>
          <a:xfrm rot="0">
            <a:off x="5581015" y="760730"/>
            <a:ext cx="2292350" cy="5522595"/>
            <a:chOff x="1272" y="1100"/>
            <a:chExt cx="5672" cy="13658"/>
          </a:xfrm>
          <a:solidFill>
            <a:schemeClr val="bg1">
              <a:lumMod val="85000"/>
            </a:schemeClr>
          </a:solidFill>
        </p:grpSpPr>
        <p:grpSp>
          <p:nvGrpSpPr>
            <p:cNvPr id="34" name="Group 33"/>
            <p:cNvGrpSpPr/>
            <p:nvPr/>
          </p:nvGrpSpPr>
          <p:grpSpPr>
            <a:xfrm>
              <a:off x="1272" y="1100"/>
              <a:ext cx="5673" cy="13658"/>
              <a:chOff x="1272" y="1100"/>
              <a:chExt cx="5673" cy="13658"/>
            </a:xfrm>
            <a:grpFill/>
          </p:grpSpPr>
          <p:sp>
            <p:nvSpPr>
              <p:cNvPr id="35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36" name="Group 35"/>
              <p:cNvGrpSpPr/>
              <p:nvPr/>
            </p:nvGrpSpPr>
            <p:grpSpPr>
              <a:xfrm>
                <a:off x="1597" y="1914"/>
                <a:ext cx="5349" cy="12837"/>
                <a:chOff x="1597" y="1914"/>
                <a:chExt cx="5349" cy="12837"/>
              </a:xfrm>
              <a:grpFill/>
            </p:grpSpPr>
            <p:grpSp>
              <p:nvGrpSpPr>
                <p:cNvPr id="37" name="Group 36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  <a:grpFill/>
              </p:grpSpPr>
              <p:sp>
                <p:nvSpPr>
                  <p:cNvPr id="38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grp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39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grpFill/>
                  <a:ln w="12700" cap="flat" cmpd="sng">
                    <a:solidFill>
                      <a:srgbClr val="41719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40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41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42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43" name="Group 42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  <a:grpFill/>
              </p:grpSpPr>
              <p:sp>
                <p:nvSpPr>
                  <p:cNvPr id="44" name="Freeform 50"/>
                  <p:cNvSpPr/>
                  <p:nvPr/>
                </p:nvSpPr>
                <p:spPr>
                  <a:xfrm>
                    <a:off x="12961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45" name="Freeform 51"/>
                  <p:cNvSpPr/>
                  <p:nvPr/>
                </p:nvSpPr>
                <p:spPr>
                  <a:xfrm>
                    <a:off x="13170" y="42443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46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47" name="Freeform 46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grpFill/>
                <a:ln w="38100"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48" name="Freeform 47"/>
                <p:cNvSpPr/>
                <p:nvPr/>
              </p:nvSpPr>
              <p:spPr>
                <a:xfrm flipH="1">
                  <a:off x="2151" y="2430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49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/>
            <a:p>
              <a:endParaRPr lang="en-US"/>
            </a:p>
          </p:txBody>
        </p:sp>
        <p:sp>
          <p:nvSpPr>
            <p:cNvPr id="50" name="Freeform 9"/>
            <p:cNvSpPr/>
            <p:nvPr/>
          </p:nvSpPr>
          <p:spPr>
            <a:xfrm flipH="1">
              <a:off x="5864" y="3361"/>
              <a:ext cx="710" cy="2203"/>
            </a:xfrm>
            <a:custGeom>
              <a:avLst/>
              <a:gdLst/>
              <a:ahLst/>
              <a:cxnLst>
                <a:cxn ang="0">
                  <a:pos x="30103" y="0"/>
                </a:cxn>
                <a:cxn ang="0">
                  <a:pos x="149389" y="314130"/>
                </a:cxn>
                <a:cxn ang="0">
                  <a:pos x="59831" y="467438"/>
                </a:cxn>
                <a:cxn ang="0">
                  <a:pos x="0" y="472323"/>
                </a:cxn>
              </a:cxnLst>
              <a:pathLst>
                <a:path w="405" h="1259">
                  <a:moveTo>
                    <a:pt x="80" y="0"/>
                  </a:moveTo>
                  <a:cubicBezTo>
                    <a:pt x="412" y="65"/>
                    <a:pt x="421" y="556"/>
                    <a:pt x="397" y="836"/>
                  </a:cubicBezTo>
                  <a:cubicBezTo>
                    <a:pt x="373" y="1116"/>
                    <a:pt x="159" y="1250"/>
                    <a:pt x="159" y="1244"/>
                  </a:cubicBezTo>
                  <a:cubicBezTo>
                    <a:pt x="74" y="1257"/>
                    <a:pt x="92" y="1263"/>
                    <a:pt x="0" y="1257"/>
                  </a:cubicBezTo>
                </a:path>
              </a:pathLst>
            </a:custGeom>
            <a:grpFill/>
            <a:ln w="38100" cap="flat" cmpd="sng">
              <a:solidFill>
                <a:srgbClr val="AFABAB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51" name="Group 50"/>
          <p:cNvGrpSpPr/>
          <p:nvPr/>
        </p:nvGrpSpPr>
        <p:grpSpPr>
          <a:xfrm rot="0">
            <a:off x="8368030" y="1250315"/>
            <a:ext cx="1705610" cy="5435600"/>
            <a:chOff x="10179" y="1844"/>
            <a:chExt cx="2686" cy="8560"/>
          </a:xfrm>
        </p:grpSpPr>
        <p:sp>
          <p:nvSpPr>
            <p:cNvPr id="52" name="Freeform 51"/>
            <p:cNvSpPr/>
            <p:nvPr/>
          </p:nvSpPr>
          <p:spPr>
            <a:xfrm>
              <a:off x="10179" y="1844"/>
              <a:ext cx="2687" cy="8561"/>
            </a:xfrm>
            <a:custGeom>
              <a:avLst/>
              <a:gdLst>
                <a:gd name="connsiteX0" fmla="*/ 2579 w 2939"/>
                <a:gd name="connsiteY0" fmla="*/ 504 h 9267"/>
                <a:gd name="connsiteX1" fmla="*/ 2818 w 2939"/>
                <a:gd name="connsiteY1" fmla="*/ 1721 h 9267"/>
                <a:gd name="connsiteX2" fmla="*/ 2560 w 2939"/>
                <a:gd name="connsiteY2" fmla="*/ 4487 h 9267"/>
                <a:gd name="connsiteX3" fmla="*/ 2666 w 2939"/>
                <a:gd name="connsiteY3" fmla="*/ 9136 h 9267"/>
                <a:gd name="connsiteX4" fmla="*/ 24 w 2939"/>
                <a:gd name="connsiteY4" fmla="*/ 9068 h 9267"/>
                <a:gd name="connsiteX5" fmla="*/ 513 w 2939"/>
                <a:gd name="connsiteY5" fmla="*/ 5135 h 9267"/>
                <a:gd name="connsiteX6" fmla="*/ 261 w 2939"/>
                <a:gd name="connsiteY6" fmla="*/ 2243 h 9267"/>
                <a:gd name="connsiteX7" fmla="*/ 354 w 2939"/>
                <a:gd name="connsiteY7" fmla="*/ 781 h 9267"/>
                <a:gd name="connsiteX8" fmla="*/ 1733 w 2939"/>
                <a:gd name="connsiteY8" fmla="*/ 0 h 9267"/>
                <a:gd name="connsiteX9" fmla="*/ 2579 w 2939"/>
                <a:gd name="connsiteY9" fmla="*/ 504 h 9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39" h="9267">
                  <a:moveTo>
                    <a:pt x="2579" y="504"/>
                  </a:moveTo>
                  <a:cubicBezTo>
                    <a:pt x="2639" y="987"/>
                    <a:pt x="2740" y="1397"/>
                    <a:pt x="2818" y="1721"/>
                  </a:cubicBezTo>
                  <a:cubicBezTo>
                    <a:pt x="3219" y="3108"/>
                    <a:pt x="2493" y="3202"/>
                    <a:pt x="2560" y="4487"/>
                  </a:cubicBezTo>
                  <a:cubicBezTo>
                    <a:pt x="2804" y="5840"/>
                    <a:pt x="2629" y="7815"/>
                    <a:pt x="2666" y="9136"/>
                  </a:cubicBezTo>
                  <a:cubicBezTo>
                    <a:pt x="1419" y="9394"/>
                    <a:pt x="777" y="9217"/>
                    <a:pt x="24" y="9068"/>
                  </a:cubicBezTo>
                  <a:cubicBezTo>
                    <a:pt x="-86" y="7406"/>
                    <a:pt x="205" y="5680"/>
                    <a:pt x="513" y="5135"/>
                  </a:cubicBezTo>
                  <a:cubicBezTo>
                    <a:pt x="1042" y="4122"/>
                    <a:pt x="362" y="2814"/>
                    <a:pt x="261" y="2243"/>
                  </a:cubicBezTo>
                  <a:cubicBezTo>
                    <a:pt x="859" y="2274"/>
                    <a:pt x="852" y="850"/>
                    <a:pt x="354" y="781"/>
                  </a:cubicBezTo>
                  <a:lnTo>
                    <a:pt x="1733" y="0"/>
                  </a:lnTo>
                  <a:cubicBezTo>
                    <a:pt x="1904" y="202"/>
                    <a:pt x="2206" y="463"/>
                    <a:pt x="2579" y="504"/>
                  </a:cubicBezTo>
                  <a:close/>
                </a:path>
              </a:pathLst>
            </a:custGeom>
            <a:solidFill>
              <a:srgbClr val="F21A4D"/>
            </a:solidFill>
            <a:ln>
              <a:solidFill>
                <a:srgbClr val="F65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0387" y="3882"/>
              <a:ext cx="616" cy="6386"/>
            </a:xfrm>
            <a:custGeom>
              <a:avLst/>
              <a:gdLst>
                <a:gd name="connsiteX0" fmla="*/ 199 w 674"/>
                <a:gd name="connsiteY0" fmla="*/ 0 h 6913"/>
                <a:gd name="connsiteX1" fmla="*/ 617 w 674"/>
                <a:gd name="connsiteY1" fmla="*/ 1449 h 6913"/>
                <a:gd name="connsiteX2" fmla="*/ 362 w 674"/>
                <a:gd name="connsiteY2" fmla="*/ 3371 h 6913"/>
                <a:gd name="connsiteX3" fmla="*/ 11 w 674"/>
                <a:gd name="connsiteY3" fmla="*/ 5349 h 6913"/>
                <a:gd name="connsiteX4" fmla="*/ 0 w 674"/>
                <a:gd name="connsiteY4" fmla="*/ 6913 h 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" h="6913">
                  <a:moveTo>
                    <a:pt x="199" y="0"/>
                  </a:moveTo>
                  <a:cubicBezTo>
                    <a:pt x="382" y="541"/>
                    <a:pt x="376" y="384"/>
                    <a:pt x="617" y="1449"/>
                  </a:cubicBezTo>
                  <a:cubicBezTo>
                    <a:pt x="729" y="1996"/>
                    <a:pt x="693" y="2583"/>
                    <a:pt x="362" y="3371"/>
                  </a:cubicBezTo>
                  <a:cubicBezTo>
                    <a:pt x="105" y="4036"/>
                    <a:pt x="52" y="4649"/>
                    <a:pt x="11" y="5349"/>
                  </a:cubicBezTo>
                  <a:lnTo>
                    <a:pt x="0" y="6913"/>
                  </a:lnTo>
                </a:path>
              </a:pathLst>
            </a:cu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54" name="Group 53"/>
          <p:cNvGrpSpPr/>
          <p:nvPr/>
        </p:nvGrpSpPr>
        <p:grpSpPr>
          <a:xfrm rot="0">
            <a:off x="8756015" y="2760345"/>
            <a:ext cx="692785" cy="2390140"/>
            <a:chOff x="10790" y="4222"/>
            <a:chExt cx="1091" cy="3764"/>
          </a:xfrm>
        </p:grpSpPr>
        <p:sp>
          <p:nvSpPr>
            <p:cNvPr id="55" name="Freeform 54"/>
            <p:cNvSpPr/>
            <p:nvPr/>
          </p:nvSpPr>
          <p:spPr>
            <a:xfrm>
              <a:off x="10790" y="4222"/>
              <a:ext cx="892" cy="430"/>
            </a:xfrm>
            <a:custGeom>
              <a:avLst/>
              <a:gdLst>
                <a:gd name="connisteX0" fmla="*/ 0 w 619125"/>
                <a:gd name="connsiteY0" fmla="*/ 295275 h 295275"/>
                <a:gd name="connisteX1" fmla="*/ 619125 w 619125"/>
                <a:gd name="connsiteY1" fmla="*/ 0 h 2952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19125" h="295275">
                  <a:moveTo>
                    <a:pt x="0" y="295275"/>
                  </a:moveTo>
                  <a:lnTo>
                    <a:pt x="619125" y="0"/>
                  </a:lnTo>
                </a:path>
              </a:pathLst>
            </a:cu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56" name="Freeform 55"/>
            <p:cNvSpPr/>
            <p:nvPr/>
          </p:nvSpPr>
          <p:spPr>
            <a:xfrm>
              <a:off x="11567" y="4402"/>
              <a:ext cx="315" cy="3585"/>
            </a:xfrm>
            <a:custGeom>
              <a:avLst/>
              <a:gdLst>
                <a:gd name="connsiteX0" fmla="*/ 335 w 343"/>
                <a:gd name="connsiteY0" fmla="*/ 0 h 3881"/>
                <a:gd name="connsiteX1" fmla="*/ 0 w 343"/>
                <a:gd name="connsiteY1" fmla="*/ 3881 h 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44" h="3881">
                  <a:moveTo>
                    <a:pt x="335" y="0"/>
                  </a:moveTo>
                  <a:cubicBezTo>
                    <a:pt x="405" y="1856"/>
                    <a:pt x="45" y="2621"/>
                    <a:pt x="0" y="3881"/>
                  </a:cubicBezTo>
                </a:path>
              </a:pathLst>
            </a:cu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57" name="Freeform 56"/>
          <p:cNvSpPr/>
          <p:nvPr/>
        </p:nvSpPr>
        <p:spPr>
          <a:xfrm>
            <a:off x="6294931" y="1245870"/>
            <a:ext cx="1602258" cy="5415373"/>
          </a:xfrm>
          <a:custGeom>
            <a:avLst/>
            <a:gdLst>
              <a:gd name="connsiteX0" fmla="*/ 243 w 2523"/>
              <a:gd name="connsiteY0" fmla="*/ 0 h 8528"/>
              <a:gd name="connsiteX1" fmla="*/ 1042 w 2523"/>
              <a:gd name="connsiteY1" fmla="*/ 53 h 8528"/>
              <a:gd name="connsiteX2" fmla="*/ 2106 w 2523"/>
              <a:gd name="connsiteY2" fmla="*/ 682 h 8528"/>
              <a:gd name="connsiteX3" fmla="*/ 2239 w 2523"/>
              <a:gd name="connsiteY3" fmla="*/ 2063 h 8528"/>
              <a:gd name="connsiteX4" fmla="*/ 1868 w 2523"/>
              <a:gd name="connsiteY4" fmla="*/ 3460 h 8528"/>
              <a:gd name="connsiteX5" fmla="*/ 2341 w 2523"/>
              <a:gd name="connsiteY5" fmla="*/ 5524 h 8528"/>
              <a:gd name="connsiteX6" fmla="*/ 2523 w 2523"/>
              <a:gd name="connsiteY6" fmla="*/ 8408 h 8528"/>
              <a:gd name="connsiteX7" fmla="*/ 114 w 2523"/>
              <a:gd name="connsiteY7" fmla="*/ 8450 h 8528"/>
              <a:gd name="connsiteX8" fmla="*/ 15 w 2523"/>
              <a:gd name="connsiteY8" fmla="*/ 5705 h 8528"/>
              <a:gd name="connsiteX9" fmla="*/ 123 w 2523"/>
              <a:gd name="connsiteY9" fmla="*/ 2593 h 8528"/>
              <a:gd name="connsiteX10" fmla="*/ 243 w 2523"/>
              <a:gd name="connsiteY10" fmla="*/ 0 h 8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23" h="8528">
                <a:moveTo>
                  <a:pt x="243" y="0"/>
                </a:moveTo>
                <a:cubicBezTo>
                  <a:pt x="527" y="72"/>
                  <a:pt x="756" y="119"/>
                  <a:pt x="1042" y="53"/>
                </a:cubicBezTo>
                <a:lnTo>
                  <a:pt x="2106" y="682"/>
                </a:lnTo>
                <a:cubicBezTo>
                  <a:pt x="1668" y="918"/>
                  <a:pt x="1699" y="2081"/>
                  <a:pt x="2239" y="2063"/>
                </a:cubicBezTo>
                <a:cubicBezTo>
                  <a:pt x="2111" y="2539"/>
                  <a:pt x="1951" y="2991"/>
                  <a:pt x="1868" y="3460"/>
                </a:cubicBezTo>
                <a:cubicBezTo>
                  <a:pt x="1690" y="4388"/>
                  <a:pt x="2173" y="4838"/>
                  <a:pt x="2341" y="5524"/>
                </a:cubicBezTo>
                <a:cubicBezTo>
                  <a:pt x="2624" y="6634"/>
                  <a:pt x="2443" y="7415"/>
                  <a:pt x="2523" y="8408"/>
                </a:cubicBezTo>
                <a:cubicBezTo>
                  <a:pt x="1702" y="8556"/>
                  <a:pt x="982" y="8564"/>
                  <a:pt x="114" y="8450"/>
                </a:cubicBezTo>
                <a:cubicBezTo>
                  <a:pt x="64" y="7496"/>
                  <a:pt x="-39" y="7037"/>
                  <a:pt x="15" y="5705"/>
                </a:cubicBezTo>
                <a:cubicBezTo>
                  <a:pt x="80" y="4582"/>
                  <a:pt x="409" y="4587"/>
                  <a:pt x="123" y="2593"/>
                </a:cubicBezTo>
                <a:cubicBezTo>
                  <a:pt x="59" y="1878"/>
                  <a:pt x="-61" y="1113"/>
                  <a:pt x="243" y="0"/>
                </a:cubicBezTo>
                <a:close/>
              </a:path>
            </a:pathLst>
          </a:custGeom>
          <a:solidFill>
            <a:srgbClr val="F21A4D"/>
          </a:solidFill>
          <a:ln>
            <a:solidFill>
              <a:srgbClr val="F6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8" name="Freeform 57"/>
          <p:cNvSpPr/>
          <p:nvPr/>
        </p:nvSpPr>
        <p:spPr>
          <a:xfrm>
            <a:off x="6883400" y="2963545"/>
            <a:ext cx="164465" cy="2058035"/>
          </a:xfrm>
          <a:custGeom>
            <a:avLst/>
            <a:gdLst>
              <a:gd name="connsiteX0" fmla="*/ 80 w 284"/>
              <a:gd name="connsiteY0" fmla="*/ 0 h 3481"/>
              <a:gd name="connsiteX1" fmla="*/ 284 w 284"/>
              <a:gd name="connsiteY1" fmla="*/ 3481 h 3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4" h="3481">
                <a:moveTo>
                  <a:pt x="80" y="0"/>
                </a:moveTo>
                <a:cubicBezTo>
                  <a:pt x="-161" y="1944"/>
                  <a:pt x="210" y="2278"/>
                  <a:pt x="284" y="3481"/>
                </a:cubicBez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59" name="Group 58"/>
          <p:cNvGrpSpPr/>
          <p:nvPr/>
        </p:nvGrpSpPr>
        <p:grpSpPr>
          <a:xfrm>
            <a:off x="9755505" y="1573530"/>
            <a:ext cx="295275" cy="4609465"/>
            <a:chOff x="12364" y="2353"/>
            <a:chExt cx="465" cy="7259"/>
          </a:xfrm>
          <a:solidFill>
            <a:schemeClr val="tx2"/>
          </a:solidFill>
        </p:grpSpPr>
        <p:sp>
          <p:nvSpPr>
            <p:cNvPr id="60" name="Oval 59"/>
            <p:cNvSpPr/>
            <p:nvPr/>
          </p:nvSpPr>
          <p:spPr>
            <a:xfrm>
              <a:off x="12379" y="2353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1" name="Oval 60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2" name="Oval 61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3" name="Oval 62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4" name="Oval 63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6323330" y="1318895"/>
            <a:ext cx="243205" cy="4883150"/>
            <a:chOff x="15814" y="1987"/>
            <a:chExt cx="383" cy="7690"/>
          </a:xfrm>
          <a:solidFill>
            <a:schemeClr val="tx2"/>
          </a:solidFill>
        </p:grpSpPr>
        <p:sp>
          <p:nvSpPr>
            <p:cNvPr id="66" name="Oval 65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7" name="Oval 66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8" name="Oval 67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9" name="Oval 68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70" name="Oval 69"/>
            <p:cNvSpPr/>
            <p:nvPr/>
          </p:nvSpPr>
          <p:spPr>
            <a:xfrm>
              <a:off x="16006" y="1987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9371330" y="2426335"/>
            <a:ext cx="451485" cy="521970"/>
            <a:chOff x="11759" y="3696"/>
            <a:chExt cx="711" cy="822"/>
          </a:xfrm>
        </p:grpSpPr>
        <p:sp>
          <p:nvSpPr>
            <p:cNvPr id="72" name="Oval 71"/>
            <p:cNvSpPr/>
            <p:nvPr/>
          </p:nvSpPr>
          <p:spPr>
            <a:xfrm>
              <a:off x="11759" y="411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73" name="Text Box 72"/>
            <p:cNvSpPr txBox="1"/>
            <p:nvPr/>
          </p:nvSpPr>
          <p:spPr>
            <a:xfrm>
              <a:off x="11902" y="3696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1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315450" y="3711575"/>
            <a:ext cx="451485" cy="521970"/>
            <a:chOff x="11671" y="5720"/>
            <a:chExt cx="711" cy="822"/>
          </a:xfrm>
        </p:grpSpPr>
        <p:sp>
          <p:nvSpPr>
            <p:cNvPr id="75" name="Text Box 74"/>
            <p:cNvSpPr txBox="1"/>
            <p:nvPr/>
          </p:nvSpPr>
          <p:spPr>
            <a:xfrm>
              <a:off x="11814" y="572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2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1167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9183370" y="4768215"/>
            <a:ext cx="451485" cy="521970"/>
            <a:chOff x="11463" y="7384"/>
            <a:chExt cx="711" cy="822"/>
          </a:xfrm>
        </p:grpSpPr>
        <p:sp>
          <p:nvSpPr>
            <p:cNvPr id="78" name="Text Box 77"/>
            <p:cNvSpPr txBox="1"/>
            <p:nvPr/>
          </p:nvSpPr>
          <p:spPr>
            <a:xfrm>
              <a:off x="11606" y="738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3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11463" y="770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8487410" y="4742815"/>
            <a:ext cx="451485" cy="521970"/>
            <a:chOff x="10367" y="7344"/>
            <a:chExt cx="711" cy="822"/>
          </a:xfrm>
        </p:grpSpPr>
        <p:sp>
          <p:nvSpPr>
            <p:cNvPr id="81" name="Text Box 80"/>
            <p:cNvSpPr txBox="1"/>
            <p:nvPr/>
          </p:nvSpPr>
          <p:spPr>
            <a:xfrm>
              <a:off x="10510" y="734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6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8782050" y="3711575"/>
            <a:ext cx="451485" cy="521970"/>
            <a:chOff x="10831" y="5720"/>
            <a:chExt cx="711" cy="822"/>
          </a:xfrm>
        </p:grpSpPr>
        <p:sp>
          <p:nvSpPr>
            <p:cNvPr id="84" name="Text Box 83"/>
            <p:cNvSpPr txBox="1"/>
            <p:nvPr/>
          </p:nvSpPr>
          <p:spPr>
            <a:xfrm>
              <a:off x="10974" y="572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5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1083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8680450" y="2588895"/>
            <a:ext cx="451485" cy="521970"/>
            <a:chOff x="10671" y="3952"/>
            <a:chExt cx="711" cy="822"/>
          </a:xfrm>
        </p:grpSpPr>
        <p:sp>
          <p:nvSpPr>
            <p:cNvPr id="87" name="Text Box 86"/>
            <p:cNvSpPr txBox="1"/>
            <p:nvPr/>
          </p:nvSpPr>
          <p:spPr>
            <a:xfrm>
              <a:off x="10814" y="3952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4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6877685" y="2622550"/>
            <a:ext cx="451485" cy="521970"/>
            <a:chOff x="16687" y="4040"/>
            <a:chExt cx="711" cy="822"/>
          </a:xfrm>
        </p:grpSpPr>
        <p:sp>
          <p:nvSpPr>
            <p:cNvPr id="90" name="Oval 89"/>
            <p:cNvSpPr/>
            <p:nvPr/>
          </p:nvSpPr>
          <p:spPr>
            <a:xfrm>
              <a:off x="16687" y="448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91" name="Text Box 90"/>
            <p:cNvSpPr txBox="1"/>
            <p:nvPr/>
          </p:nvSpPr>
          <p:spPr>
            <a:xfrm>
              <a:off x="16830" y="404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7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</p:grpSp>
      <p:grpSp>
        <p:nvGrpSpPr>
          <p:cNvPr id="92" name="Group 91"/>
          <p:cNvGrpSpPr/>
          <p:nvPr/>
        </p:nvGrpSpPr>
        <p:grpSpPr>
          <a:xfrm>
            <a:off x="6852285" y="3648710"/>
            <a:ext cx="451485" cy="521970"/>
            <a:chOff x="16719" y="5656"/>
            <a:chExt cx="711" cy="822"/>
          </a:xfrm>
        </p:grpSpPr>
        <p:sp>
          <p:nvSpPr>
            <p:cNvPr id="93" name="Text Box 92"/>
            <p:cNvSpPr txBox="1"/>
            <p:nvPr/>
          </p:nvSpPr>
          <p:spPr>
            <a:xfrm>
              <a:off x="16862" y="5656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8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16719" y="5976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7025005" y="4796790"/>
            <a:ext cx="451485" cy="521970"/>
            <a:chOff x="16919" y="7464"/>
            <a:chExt cx="711" cy="822"/>
          </a:xfrm>
        </p:grpSpPr>
        <p:sp>
          <p:nvSpPr>
            <p:cNvPr id="96" name="Text Box 95"/>
            <p:cNvSpPr txBox="1"/>
            <p:nvPr/>
          </p:nvSpPr>
          <p:spPr>
            <a:xfrm>
              <a:off x="17062" y="746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9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97" name="Oval 96"/>
            <p:cNvSpPr/>
            <p:nvPr/>
          </p:nvSpPr>
          <p:spPr>
            <a:xfrm>
              <a:off x="16919" y="778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98" name="Freeform 97"/>
          <p:cNvSpPr/>
          <p:nvPr/>
        </p:nvSpPr>
        <p:spPr>
          <a:xfrm>
            <a:off x="8752205" y="3542665"/>
            <a:ext cx="1010285" cy="3161030"/>
          </a:xfrm>
          <a:custGeom>
            <a:avLst/>
            <a:gdLst>
              <a:gd name="connsiteX0" fmla="*/ 1077 w 1591"/>
              <a:gd name="connsiteY0" fmla="*/ 3 h 4978"/>
              <a:gd name="connsiteX1" fmla="*/ 270 w 1591"/>
              <a:gd name="connsiteY1" fmla="*/ 2730 h 4978"/>
              <a:gd name="connsiteX2" fmla="*/ 0 w 1591"/>
              <a:gd name="connsiteY2" fmla="*/ 4920 h 4978"/>
              <a:gd name="connsiteX3" fmla="*/ 434 w 1591"/>
              <a:gd name="connsiteY3" fmla="*/ 4962 h 4978"/>
              <a:gd name="connsiteX4" fmla="*/ 549 w 1591"/>
              <a:gd name="connsiteY4" fmla="*/ 3074 h 4978"/>
              <a:gd name="connsiteX5" fmla="*/ 801 w 1591"/>
              <a:gd name="connsiteY5" fmla="*/ 2353 h 4978"/>
              <a:gd name="connsiteX6" fmla="*/ 989 w 1591"/>
              <a:gd name="connsiteY6" fmla="*/ 3416 h 4978"/>
              <a:gd name="connsiteX7" fmla="*/ 1051 w 1591"/>
              <a:gd name="connsiteY7" fmla="*/ 4978 h 4978"/>
              <a:gd name="connsiteX8" fmla="*/ 1591 w 1591"/>
              <a:gd name="connsiteY8" fmla="*/ 4899 h 4978"/>
              <a:gd name="connsiteX9" fmla="*/ 974 w 1591"/>
              <a:gd name="connsiteY9" fmla="*/ 1236 h 4978"/>
              <a:gd name="connsiteX10" fmla="*/ 998 w 1591"/>
              <a:gd name="connsiteY10" fmla="*/ 306 h 4978"/>
              <a:gd name="connsiteX11" fmla="*/ 1081 w 1591"/>
              <a:gd name="connsiteY11" fmla="*/ 0 h 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91" h="4978">
                <a:moveTo>
                  <a:pt x="1077" y="3"/>
                </a:moveTo>
                <a:cubicBezTo>
                  <a:pt x="564" y="773"/>
                  <a:pt x="433" y="1766"/>
                  <a:pt x="270" y="2730"/>
                </a:cubicBezTo>
                <a:lnTo>
                  <a:pt x="0" y="4920"/>
                </a:lnTo>
                <a:lnTo>
                  <a:pt x="434" y="4962"/>
                </a:lnTo>
                <a:cubicBezTo>
                  <a:pt x="476" y="4281"/>
                  <a:pt x="497" y="3963"/>
                  <a:pt x="549" y="3074"/>
                </a:cubicBezTo>
                <a:cubicBezTo>
                  <a:pt x="586" y="2687"/>
                  <a:pt x="567" y="2533"/>
                  <a:pt x="801" y="2353"/>
                </a:cubicBezTo>
                <a:cubicBezTo>
                  <a:pt x="864" y="2707"/>
                  <a:pt x="942" y="3005"/>
                  <a:pt x="989" y="3416"/>
                </a:cubicBezTo>
                <a:cubicBezTo>
                  <a:pt x="1038" y="3998"/>
                  <a:pt x="1030" y="4457"/>
                  <a:pt x="1051" y="4978"/>
                </a:cubicBezTo>
                <a:lnTo>
                  <a:pt x="1591" y="4899"/>
                </a:lnTo>
                <a:cubicBezTo>
                  <a:pt x="1485" y="2861"/>
                  <a:pt x="1172" y="2623"/>
                  <a:pt x="974" y="1236"/>
                </a:cubicBezTo>
                <a:cubicBezTo>
                  <a:pt x="938" y="901"/>
                  <a:pt x="964" y="521"/>
                  <a:pt x="998" y="306"/>
                </a:cubicBezTo>
                <a:cubicBezTo>
                  <a:pt x="1028" y="145"/>
                  <a:pt x="1079" y="88"/>
                  <a:pt x="1081" y="0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99" name="Freeform 98"/>
          <p:cNvSpPr/>
          <p:nvPr/>
        </p:nvSpPr>
        <p:spPr>
          <a:xfrm>
            <a:off x="9385140" y="1431925"/>
            <a:ext cx="183640" cy="2193290"/>
          </a:xfrm>
          <a:custGeom>
            <a:avLst/>
            <a:gdLst>
              <a:gd name="connsiteX0" fmla="*/ 289 w 289"/>
              <a:gd name="connsiteY0" fmla="*/ 0 h 3454"/>
              <a:gd name="connsiteX1" fmla="*/ 95 w 289"/>
              <a:gd name="connsiteY1" fmla="*/ 1721 h 3454"/>
              <a:gd name="connsiteX2" fmla="*/ 113 w 289"/>
              <a:gd name="connsiteY2" fmla="*/ 2909 h 3454"/>
              <a:gd name="connsiteX3" fmla="*/ 49 w 289"/>
              <a:gd name="connsiteY3" fmla="*/ 3454 h 3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" h="3454">
                <a:moveTo>
                  <a:pt x="289" y="0"/>
                </a:moveTo>
                <a:cubicBezTo>
                  <a:pt x="219" y="1200"/>
                  <a:pt x="224" y="1339"/>
                  <a:pt x="95" y="1721"/>
                </a:cubicBezTo>
                <a:cubicBezTo>
                  <a:pt x="18" y="2050"/>
                  <a:pt x="-82" y="2068"/>
                  <a:pt x="113" y="2909"/>
                </a:cubicBezTo>
                <a:cubicBezTo>
                  <a:pt x="136" y="3062"/>
                  <a:pt x="125" y="3318"/>
                  <a:pt x="49" y="3454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00" name="Freeform 99"/>
          <p:cNvSpPr/>
          <p:nvPr/>
        </p:nvSpPr>
        <p:spPr>
          <a:xfrm>
            <a:off x="7696200" y="2027555"/>
            <a:ext cx="195210" cy="521335"/>
          </a:xfrm>
          <a:custGeom>
            <a:avLst/>
            <a:gdLst>
              <a:gd name="connsiteX0" fmla="*/ 278 w 307"/>
              <a:gd name="connsiteY0" fmla="*/ 0 h 821"/>
              <a:gd name="connsiteX1" fmla="*/ 225 w 307"/>
              <a:gd name="connsiteY1" fmla="*/ 623 h 821"/>
              <a:gd name="connsiteX2" fmla="*/ 0 w 307"/>
              <a:gd name="connsiteY2" fmla="*/ 821 h 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" h="821">
                <a:moveTo>
                  <a:pt x="278" y="0"/>
                </a:moveTo>
                <a:cubicBezTo>
                  <a:pt x="319" y="176"/>
                  <a:pt x="330" y="389"/>
                  <a:pt x="225" y="623"/>
                </a:cubicBezTo>
                <a:cubicBezTo>
                  <a:pt x="162" y="720"/>
                  <a:pt x="133" y="796"/>
                  <a:pt x="0" y="821"/>
                </a:cubicBezTo>
              </a:path>
            </a:pathLst>
          </a:cu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01" name="Freeform 100"/>
          <p:cNvSpPr/>
          <p:nvPr/>
        </p:nvSpPr>
        <p:spPr>
          <a:xfrm>
            <a:off x="7394462" y="2478405"/>
            <a:ext cx="426438" cy="4073525"/>
          </a:xfrm>
          <a:custGeom>
            <a:avLst/>
            <a:gdLst>
              <a:gd name="connsiteX0" fmla="*/ 400 w 671"/>
              <a:gd name="connsiteY0" fmla="*/ 0 h 6415"/>
              <a:gd name="connsiteX1" fmla="*/ 31 w 671"/>
              <a:gd name="connsiteY1" fmla="*/ 1669 h 6415"/>
              <a:gd name="connsiteX2" fmla="*/ 241 w 671"/>
              <a:gd name="connsiteY2" fmla="*/ 3004 h 6415"/>
              <a:gd name="connsiteX3" fmla="*/ 672 w 671"/>
              <a:gd name="connsiteY3" fmla="*/ 6415 h 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2" h="6415">
                <a:moveTo>
                  <a:pt x="400" y="0"/>
                </a:moveTo>
                <a:cubicBezTo>
                  <a:pt x="272" y="503"/>
                  <a:pt x="56" y="1181"/>
                  <a:pt x="31" y="1669"/>
                </a:cubicBezTo>
                <a:cubicBezTo>
                  <a:pt x="-70" y="2389"/>
                  <a:pt x="100" y="2603"/>
                  <a:pt x="241" y="3004"/>
                </a:cubicBezTo>
                <a:cubicBezTo>
                  <a:pt x="804" y="4391"/>
                  <a:pt x="638" y="5567"/>
                  <a:pt x="672" y="6415"/>
                </a:cubicBez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02" name="Group 101"/>
          <p:cNvGrpSpPr/>
          <p:nvPr/>
        </p:nvGrpSpPr>
        <p:grpSpPr>
          <a:xfrm>
            <a:off x="7445375" y="2715895"/>
            <a:ext cx="451485" cy="521970"/>
            <a:chOff x="10671" y="3952"/>
            <a:chExt cx="711" cy="822"/>
          </a:xfrm>
        </p:grpSpPr>
        <p:sp>
          <p:nvSpPr>
            <p:cNvPr id="103" name="Text Box 102"/>
            <p:cNvSpPr txBox="1"/>
            <p:nvPr/>
          </p:nvSpPr>
          <p:spPr>
            <a:xfrm>
              <a:off x="10814" y="3952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4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7346950" y="3648075"/>
            <a:ext cx="451485" cy="521970"/>
            <a:chOff x="10831" y="5720"/>
            <a:chExt cx="711" cy="822"/>
          </a:xfrm>
        </p:grpSpPr>
        <p:sp>
          <p:nvSpPr>
            <p:cNvPr id="106" name="Text Box 105"/>
            <p:cNvSpPr txBox="1"/>
            <p:nvPr/>
          </p:nvSpPr>
          <p:spPr>
            <a:xfrm>
              <a:off x="10974" y="572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5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10831" y="6040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680960" y="4726940"/>
            <a:ext cx="451485" cy="521970"/>
            <a:chOff x="10367" y="7344"/>
            <a:chExt cx="711" cy="822"/>
          </a:xfrm>
        </p:grpSpPr>
        <p:sp>
          <p:nvSpPr>
            <p:cNvPr id="109" name="Text Box 108"/>
            <p:cNvSpPr txBox="1"/>
            <p:nvPr/>
          </p:nvSpPr>
          <p:spPr>
            <a:xfrm>
              <a:off x="10510" y="734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bg1"/>
                  </a:solidFill>
                  <a:latin typeface="Times New Roman" panose="02020603050405020304" charset="0"/>
                </a:rPr>
                <a:t>6</a:t>
              </a:r>
              <a:endParaRPr lang="en-US" sz="2800" b="1">
                <a:solidFill>
                  <a:schemeClr val="bg1"/>
                </a:solidFill>
                <a:latin typeface="Times New Roman" panose="02020603050405020304" charset="0"/>
              </a:endParaRPr>
            </a:p>
          </p:txBody>
        </p:sp>
        <p:sp>
          <p:nvSpPr>
            <p:cNvPr id="110" name="Oval 109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11" name="Freeform 110"/>
          <p:cNvSpPr/>
          <p:nvPr/>
        </p:nvSpPr>
        <p:spPr>
          <a:xfrm>
            <a:off x="7246735" y="2451735"/>
            <a:ext cx="695868" cy="4210050"/>
          </a:xfrm>
          <a:custGeom>
            <a:avLst/>
            <a:gdLst>
              <a:gd name="connsiteX0" fmla="*/ 439 w 1095"/>
              <a:gd name="connsiteY0" fmla="*/ 0 h 6630"/>
              <a:gd name="connsiteX1" fmla="*/ 226 w 1095"/>
              <a:gd name="connsiteY1" fmla="*/ 1501 h 6630"/>
              <a:gd name="connsiteX2" fmla="*/ 16 w 1095"/>
              <a:gd name="connsiteY2" fmla="*/ 2619 h 6630"/>
              <a:gd name="connsiteX3" fmla="*/ 376 w 1095"/>
              <a:gd name="connsiteY3" fmla="*/ 4179 h 6630"/>
              <a:gd name="connsiteX4" fmla="*/ 173 w 1095"/>
              <a:gd name="connsiteY4" fmla="*/ 6630 h 6630"/>
              <a:gd name="connsiteX5" fmla="*/ 1096 w 1095"/>
              <a:gd name="connsiteY5" fmla="*/ 6496 h 6630"/>
              <a:gd name="connsiteX6" fmla="*/ 811 w 1095"/>
              <a:gd name="connsiteY6" fmla="*/ 3819 h 6630"/>
              <a:gd name="connsiteX7" fmla="*/ 358 w 1095"/>
              <a:gd name="connsiteY7" fmla="*/ 2812 h 6630"/>
              <a:gd name="connsiteX8" fmla="*/ 391 w 1095"/>
              <a:gd name="connsiteY8" fmla="*/ 1734 h 6630"/>
              <a:gd name="connsiteX9" fmla="*/ 856 w 1095"/>
              <a:gd name="connsiteY9" fmla="*/ 624 h 6630"/>
              <a:gd name="connsiteX10" fmla="*/ 856 w 1095"/>
              <a:gd name="connsiteY10" fmla="*/ 39 h 6630"/>
              <a:gd name="connsiteX11" fmla="*/ 439 w 1095"/>
              <a:gd name="connsiteY11" fmla="*/ 0 h 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96" h="6630">
                <a:moveTo>
                  <a:pt x="439" y="0"/>
                </a:moveTo>
                <a:cubicBezTo>
                  <a:pt x="589" y="457"/>
                  <a:pt x="361" y="1193"/>
                  <a:pt x="226" y="1501"/>
                </a:cubicBezTo>
                <a:cubicBezTo>
                  <a:pt x="16" y="2071"/>
                  <a:pt x="-29" y="2296"/>
                  <a:pt x="16" y="2619"/>
                </a:cubicBezTo>
                <a:cubicBezTo>
                  <a:pt x="136" y="3139"/>
                  <a:pt x="406" y="3511"/>
                  <a:pt x="376" y="4179"/>
                </a:cubicBezTo>
                <a:lnTo>
                  <a:pt x="173" y="6630"/>
                </a:lnTo>
                <a:cubicBezTo>
                  <a:pt x="473" y="6602"/>
                  <a:pt x="788" y="6541"/>
                  <a:pt x="1096" y="6496"/>
                </a:cubicBezTo>
                <a:cubicBezTo>
                  <a:pt x="1001" y="5604"/>
                  <a:pt x="1005" y="4794"/>
                  <a:pt x="811" y="3819"/>
                </a:cubicBezTo>
                <a:cubicBezTo>
                  <a:pt x="745" y="3384"/>
                  <a:pt x="485" y="3209"/>
                  <a:pt x="358" y="2812"/>
                </a:cubicBezTo>
                <a:cubicBezTo>
                  <a:pt x="244" y="2436"/>
                  <a:pt x="259" y="2153"/>
                  <a:pt x="391" y="1734"/>
                </a:cubicBezTo>
                <a:cubicBezTo>
                  <a:pt x="507" y="1294"/>
                  <a:pt x="710" y="1063"/>
                  <a:pt x="856" y="624"/>
                </a:cubicBezTo>
                <a:cubicBezTo>
                  <a:pt x="888" y="486"/>
                  <a:pt x="924" y="317"/>
                  <a:pt x="856" y="39"/>
                </a:cubicBezTo>
                <a:cubicBezTo>
                  <a:pt x="733" y="196"/>
                  <a:pt x="566" y="179"/>
                  <a:pt x="439" y="0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2" name="Freeform 111"/>
          <p:cNvSpPr/>
          <p:nvPr/>
        </p:nvSpPr>
        <p:spPr>
          <a:xfrm>
            <a:off x="6572250" y="1259619"/>
            <a:ext cx="631498" cy="3903345"/>
          </a:xfrm>
          <a:custGeom>
            <a:avLst/>
            <a:gdLst>
              <a:gd name="connsiteX0" fmla="*/ 8 w 994"/>
              <a:gd name="connsiteY0" fmla="*/ 0 h 6147"/>
              <a:gd name="connsiteX1" fmla="*/ 575 w 994"/>
              <a:gd name="connsiteY1" fmla="*/ 3092 h 6147"/>
              <a:gd name="connsiteX2" fmla="*/ 227 w 994"/>
              <a:gd name="connsiteY2" fmla="*/ 4500 h 6147"/>
              <a:gd name="connsiteX3" fmla="*/ 447 w 994"/>
              <a:gd name="connsiteY3" fmla="*/ 5671 h 6147"/>
              <a:gd name="connsiteX4" fmla="*/ 849 w 994"/>
              <a:gd name="connsiteY4" fmla="*/ 6147 h 6147"/>
              <a:gd name="connsiteX5" fmla="*/ 593 w 994"/>
              <a:gd name="connsiteY5" fmla="*/ 4226 h 6147"/>
              <a:gd name="connsiteX6" fmla="*/ 959 w 994"/>
              <a:gd name="connsiteY6" fmla="*/ 2122 h 6147"/>
              <a:gd name="connsiteX7" fmla="*/ 550 w 994"/>
              <a:gd name="connsiteY7" fmla="*/ 19 h 6147"/>
              <a:gd name="connsiteX8" fmla="*/ 199 w 994"/>
              <a:gd name="connsiteY8" fmla="*/ 33 h 6147"/>
              <a:gd name="connsiteX9" fmla="*/ 0 w 994"/>
              <a:gd name="connsiteY9" fmla="*/ 11 h 6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4" h="6147">
                <a:moveTo>
                  <a:pt x="8" y="0"/>
                </a:moveTo>
                <a:cubicBezTo>
                  <a:pt x="197" y="1031"/>
                  <a:pt x="598" y="2567"/>
                  <a:pt x="575" y="3092"/>
                </a:cubicBezTo>
                <a:cubicBezTo>
                  <a:pt x="551" y="3593"/>
                  <a:pt x="266" y="4146"/>
                  <a:pt x="227" y="4500"/>
                </a:cubicBezTo>
                <a:cubicBezTo>
                  <a:pt x="187" y="4904"/>
                  <a:pt x="281" y="5279"/>
                  <a:pt x="447" y="5671"/>
                </a:cubicBezTo>
                <a:cubicBezTo>
                  <a:pt x="604" y="6019"/>
                  <a:pt x="721" y="6031"/>
                  <a:pt x="849" y="6147"/>
                </a:cubicBezTo>
                <a:cubicBezTo>
                  <a:pt x="764" y="5507"/>
                  <a:pt x="282" y="4903"/>
                  <a:pt x="593" y="4226"/>
                </a:cubicBezTo>
                <a:cubicBezTo>
                  <a:pt x="941" y="3494"/>
                  <a:pt x="1062" y="2770"/>
                  <a:pt x="959" y="2122"/>
                </a:cubicBezTo>
                <a:lnTo>
                  <a:pt x="550" y="19"/>
                </a:lnTo>
                <a:cubicBezTo>
                  <a:pt x="430" y="23"/>
                  <a:pt x="319" y="47"/>
                  <a:pt x="199" y="33"/>
                </a:cubicBezTo>
                <a:cubicBezTo>
                  <a:pt x="59" y="23"/>
                  <a:pt x="28" y="6"/>
                  <a:pt x="0" y="11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3" name="Freeform 112"/>
          <p:cNvSpPr/>
          <p:nvPr/>
        </p:nvSpPr>
        <p:spPr>
          <a:xfrm>
            <a:off x="8357686" y="2334260"/>
            <a:ext cx="715700" cy="4266565"/>
          </a:xfrm>
          <a:custGeom>
            <a:avLst/>
            <a:gdLst>
              <a:gd name="connsiteX0" fmla="*/ 527 w 1127"/>
              <a:gd name="connsiteY0" fmla="*/ 204 h 6719"/>
              <a:gd name="connsiteX1" fmla="*/ 321 w 1127"/>
              <a:gd name="connsiteY1" fmla="*/ 343 h 6719"/>
              <a:gd name="connsiteX2" fmla="*/ 732 w 1127"/>
              <a:gd name="connsiteY2" fmla="*/ 1573 h 6719"/>
              <a:gd name="connsiteX3" fmla="*/ 321 w 1127"/>
              <a:gd name="connsiteY3" fmla="*/ 3367 h 6719"/>
              <a:gd name="connsiteX4" fmla="*/ 25 w 1127"/>
              <a:gd name="connsiteY4" fmla="*/ 6682 h 6719"/>
              <a:gd name="connsiteX5" fmla="*/ 284 w 1127"/>
              <a:gd name="connsiteY5" fmla="*/ 6719 h 6719"/>
              <a:gd name="connsiteX6" fmla="*/ 400 w 1127"/>
              <a:gd name="connsiteY6" fmla="*/ 3346 h 6719"/>
              <a:gd name="connsiteX7" fmla="*/ 1117 w 1127"/>
              <a:gd name="connsiteY7" fmla="*/ 1404 h 6719"/>
              <a:gd name="connsiteX8" fmla="*/ 644 w 1127"/>
              <a:gd name="connsiteY8" fmla="*/ 0 h 6719"/>
              <a:gd name="connsiteX9" fmla="*/ 527 w 1127"/>
              <a:gd name="connsiteY9" fmla="*/ 204 h 6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27" h="6719">
                <a:moveTo>
                  <a:pt x="527" y="204"/>
                </a:moveTo>
                <a:cubicBezTo>
                  <a:pt x="443" y="343"/>
                  <a:pt x="390" y="297"/>
                  <a:pt x="321" y="343"/>
                </a:cubicBezTo>
                <a:cubicBezTo>
                  <a:pt x="570" y="845"/>
                  <a:pt x="627" y="980"/>
                  <a:pt x="732" y="1573"/>
                </a:cubicBezTo>
                <a:cubicBezTo>
                  <a:pt x="774" y="2218"/>
                  <a:pt x="609" y="2773"/>
                  <a:pt x="321" y="3367"/>
                </a:cubicBezTo>
                <a:cubicBezTo>
                  <a:pt x="173" y="3663"/>
                  <a:pt x="-80" y="5459"/>
                  <a:pt x="25" y="6682"/>
                </a:cubicBezTo>
                <a:lnTo>
                  <a:pt x="284" y="6719"/>
                </a:lnTo>
                <a:cubicBezTo>
                  <a:pt x="312" y="5634"/>
                  <a:pt x="-10" y="4524"/>
                  <a:pt x="400" y="3346"/>
                </a:cubicBezTo>
                <a:cubicBezTo>
                  <a:pt x="635" y="2729"/>
                  <a:pt x="1211" y="2529"/>
                  <a:pt x="1117" y="1404"/>
                </a:cubicBezTo>
                <a:cubicBezTo>
                  <a:pt x="1045" y="777"/>
                  <a:pt x="1115" y="559"/>
                  <a:pt x="644" y="0"/>
                </a:cubicBezTo>
                <a:cubicBezTo>
                  <a:pt x="605" y="68"/>
                  <a:pt x="581" y="134"/>
                  <a:pt x="527" y="204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4" name="Freeform 113"/>
          <p:cNvSpPr/>
          <p:nvPr/>
        </p:nvSpPr>
        <p:spPr>
          <a:xfrm>
            <a:off x="6355080" y="6534150"/>
            <a:ext cx="1703705" cy="130520"/>
          </a:xfrm>
          <a:custGeom>
            <a:avLst/>
            <a:gdLst>
              <a:gd name="connsiteX0" fmla="*/ 0 w 2683"/>
              <a:gd name="connsiteY0" fmla="*/ 134 h 205"/>
              <a:gd name="connsiteX1" fmla="*/ 2683 w 2683"/>
              <a:gd name="connsiteY1" fmla="*/ 0 h 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83" h="206">
                <a:moveTo>
                  <a:pt x="0" y="134"/>
                </a:moveTo>
                <a:cubicBezTo>
                  <a:pt x="874" y="218"/>
                  <a:pt x="1803" y="282"/>
                  <a:pt x="2683" y="0"/>
                </a:cubicBezTo>
              </a:path>
            </a:pathLst>
          </a:custGeom>
          <a:noFill/>
          <a:ln w="38100">
            <a:solidFill>
              <a:srgbClr val="F6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5" name="Freeform 114"/>
          <p:cNvSpPr/>
          <p:nvPr/>
        </p:nvSpPr>
        <p:spPr>
          <a:xfrm>
            <a:off x="8359775" y="6569710"/>
            <a:ext cx="1558925" cy="129843"/>
          </a:xfrm>
          <a:custGeom>
            <a:avLst/>
            <a:gdLst>
              <a:gd name="connsiteX0" fmla="*/ 0 w 2455"/>
              <a:gd name="connsiteY0" fmla="*/ 0 h 204"/>
              <a:gd name="connsiteX1" fmla="*/ 2455 w 2455"/>
              <a:gd name="connsiteY1" fmla="*/ 80 h 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55" h="204">
                <a:moveTo>
                  <a:pt x="0" y="0"/>
                </a:moveTo>
                <a:cubicBezTo>
                  <a:pt x="964" y="258"/>
                  <a:pt x="1632" y="257"/>
                  <a:pt x="2455" y="80"/>
                </a:cubicBezTo>
              </a:path>
            </a:pathLst>
          </a:custGeom>
          <a:noFill/>
          <a:ln w="38100">
            <a:solidFill>
              <a:srgbClr val="F6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6" name="Freeform 115"/>
          <p:cNvSpPr/>
          <p:nvPr/>
        </p:nvSpPr>
        <p:spPr>
          <a:xfrm>
            <a:off x="7474585" y="2373630"/>
            <a:ext cx="347345" cy="169470"/>
          </a:xfrm>
          <a:custGeom>
            <a:avLst/>
            <a:gdLst>
              <a:gd name="connsiteX0" fmla="*/ 0 w 547"/>
              <a:gd name="connsiteY0" fmla="*/ 0 h 266"/>
              <a:gd name="connsiteX1" fmla="*/ 547 w 547"/>
              <a:gd name="connsiteY1" fmla="*/ 151 h 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7" h="267">
                <a:moveTo>
                  <a:pt x="0" y="0"/>
                </a:moveTo>
                <a:cubicBezTo>
                  <a:pt x="174" y="347"/>
                  <a:pt x="444" y="308"/>
                  <a:pt x="547" y="151"/>
                </a:cubicBezTo>
              </a:path>
            </a:pathLst>
          </a:custGeom>
          <a:noFill/>
          <a:ln w="38100">
            <a:solidFill>
              <a:srgbClr val="F6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7" name="Freeform 116"/>
          <p:cNvSpPr/>
          <p:nvPr/>
        </p:nvSpPr>
        <p:spPr>
          <a:xfrm>
            <a:off x="6453505" y="1239520"/>
            <a:ext cx="495935" cy="46449"/>
          </a:xfrm>
          <a:custGeom>
            <a:avLst/>
            <a:gdLst>
              <a:gd name="connsiteX0" fmla="*/ 0 w 781"/>
              <a:gd name="connsiteY0" fmla="*/ 0 h 73"/>
              <a:gd name="connsiteX1" fmla="*/ 379 w 781"/>
              <a:gd name="connsiteY1" fmla="*/ 71 h 73"/>
              <a:gd name="connsiteX2" fmla="*/ 781 w 781"/>
              <a:gd name="connsiteY2" fmla="*/ 55 h 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" h="73">
                <a:moveTo>
                  <a:pt x="0" y="0"/>
                </a:moveTo>
                <a:cubicBezTo>
                  <a:pt x="63" y="12"/>
                  <a:pt x="249" y="62"/>
                  <a:pt x="379" y="71"/>
                </a:cubicBezTo>
                <a:cubicBezTo>
                  <a:pt x="509" y="80"/>
                  <a:pt x="714" y="58"/>
                  <a:pt x="781" y="55"/>
                </a:cubicBezTo>
              </a:path>
            </a:pathLst>
          </a:cu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18" name="Freeform 117"/>
          <p:cNvSpPr/>
          <p:nvPr/>
        </p:nvSpPr>
        <p:spPr>
          <a:xfrm>
            <a:off x="8526780" y="2324735"/>
            <a:ext cx="250190" cy="241935"/>
          </a:xfrm>
          <a:custGeom>
            <a:avLst/>
            <a:gdLst>
              <a:gd name="connsiteX0" fmla="*/ 394 w 394"/>
              <a:gd name="connsiteY0" fmla="*/ 0 h 381"/>
              <a:gd name="connsiteX1" fmla="*/ 0 w 394"/>
              <a:gd name="connsiteY1" fmla="*/ 381 h 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94" h="381">
                <a:moveTo>
                  <a:pt x="394" y="0"/>
                </a:moveTo>
                <a:cubicBezTo>
                  <a:pt x="314" y="226"/>
                  <a:pt x="232" y="355"/>
                  <a:pt x="0" y="381"/>
                </a:cubicBezTo>
              </a:path>
            </a:pathLst>
          </a:custGeom>
          <a:noFill/>
          <a:ln w="38100">
            <a:solidFill>
              <a:srgbClr val="F6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20" name="Rounded Rectangle 119"/>
          <p:cNvSpPr/>
          <p:nvPr/>
        </p:nvSpPr>
        <p:spPr>
          <a:xfrm>
            <a:off x="1691640" y="1475105"/>
            <a:ext cx="2945765" cy="390779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Bước 3: </a:t>
            </a:r>
            <a:r>
              <a:rPr lang="en-US" sz="32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Vẽ những đường thiết kế mới nhưng phải đi qua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9 điểm</a:t>
            </a:r>
            <a:r>
              <a:rPr lang="en-US" sz="3200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 then chốt vừa đánh dấu. </a:t>
            </a:r>
            <a:endParaRPr lang="en-US" sz="3200">
              <a:solidFill>
                <a:schemeClr val="accent6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bldLvl="0" animBg="1"/>
      <p:bldP spid="98" grpId="0" bldLvl="0" animBg="1"/>
      <p:bldP spid="113" grpId="0" bldLvl="0" animBg="1"/>
      <p:bldP spid="111" grpId="0" bldLvl="0" animBg="1"/>
      <p:bldP spid="112" grpId="0" bldLvl="0" animBg="1"/>
      <p:bldP spid="12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99695" y="-51435"/>
            <a:ext cx="12291695" cy="6995795"/>
          </a:xfrm>
          <a:prstGeom prst="rect">
            <a:avLst/>
          </a:prstGeom>
          <a:solidFill>
            <a:srgbClr val="FDC9D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  <a:ln>
            <a:noFill/>
          </a:ln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20" name="Rounded Rectangle 119"/>
          <p:cNvSpPr/>
          <p:nvPr/>
        </p:nvSpPr>
        <p:spPr>
          <a:xfrm>
            <a:off x="1691640" y="1492250"/>
            <a:ext cx="2945765" cy="390779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Bước 4: 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Đánh dấu màu vải muốn phối và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kí hiệu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thứ tự lắp ráp.</a:t>
            </a:r>
            <a:endParaRPr lang="en-US" sz="3200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7342505" y="2227580"/>
            <a:ext cx="747395" cy="4371975"/>
          </a:xfrm>
          <a:custGeom>
            <a:avLst/>
            <a:gdLst>
              <a:gd name="connsiteX0" fmla="*/ 869 w 1177"/>
              <a:gd name="connsiteY0" fmla="*/ 0 h 6885"/>
              <a:gd name="connsiteX1" fmla="*/ 840 w 1177"/>
              <a:gd name="connsiteY1" fmla="*/ 904 h 6885"/>
              <a:gd name="connsiteX2" fmla="*/ 487 w 1177"/>
              <a:gd name="connsiteY2" fmla="*/ 1681 h 6885"/>
              <a:gd name="connsiteX3" fmla="*/ 682 w 1177"/>
              <a:gd name="connsiteY3" fmla="*/ 3391 h 6885"/>
              <a:gd name="connsiteX4" fmla="*/ 1027 w 1177"/>
              <a:gd name="connsiteY4" fmla="*/ 4291 h 6885"/>
              <a:gd name="connsiteX5" fmla="*/ 1177 w 1177"/>
              <a:gd name="connsiteY5" fmla="*/ 5851 h 6885"/>
              <a:gd name="connsiteX6" fmla="*/ 1123 w 1177"/>
              <a:gd name="connsiteY6" fmla="*/ 6792 h 6885"/>
              <a:gd name="connsiteX7" fmla="*/ 858 w 1177"/>
              <a:gd name="connsiteY7" fmla="*/ 6885 h 6885"/>
              <a:gd name="connsiteX8" fmla="*/ 0 w 1177"/>
              <a:gd name="connsiteY8" fmla="*/ 2799 h 6885"/>
              <a:gd name="connsiteX9" fmla="*/ 67 w 1177"/>
              <a:gd name="connsiteY9" fmla="*/ 706 h 6885"/>
              <a:gd name="connsiteX10" fmla="*/ 737 w 1177"/>
              <a:gd name="connsiteY10" fmla="*/ 408 h 6885"/>
              <a:gd name="connsiteX11" fmla="*/ 869 w 1177"/>
              <a:gd name="connsiteY11" fmla="*/ 0 h 6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77" h="6885">
                <a:moveTo>
                  <a:pt x="869" y="0"/>
                </a:moveTo>
                <a:cubicBezTo>
                  <a:pt x="908" y="281"/>
                  <a:pt x="932" y="632"/>
                  <a:pt x="840" y="904"/>
                </a:cubicBezTo>
                <a:cubicBezTo>
                  <a:pt x="705" y="1241"/>
                  <a:pt x="712" y="1231"/>
                  <a:pt x="487" y="1681"/>
                </a:cubicBezTo>
                <a:cubicBezTo>
                  <a:pt x="127" y="2386"/>
                  <a:pt x="540" y="3045"/>
                  <a:pt x="682" y="3391"/>
                </a:cubicBezTo>
                <a:cubicBezTo>
                  <a:pt x="920" y="3863"/>
                  <a:pt x="954" y="3978"/>
                  <a:pt x="1027" y="4291"/>
                </a:cubicBezTo>
                <a:cubicBezTo>
                  <a:pt x="1140" y="4894"/>
                  <a:pt x="1163" y="5132"/>
                  <a:pt x="1177" y="5851"/>
                </a:cubicBezTo>
                <a:lnTo>
                  <a:pt x="1123" y="6792"/>
                </a:lnTo>
                <a:lnTo>
                  <a:pt x="858" y="6885"/>
                </a:lnTo>
                <a:lnTo>
                  <a:pt x="0" y="2799"/>
                </a:lnTo>
                <a:lnTo>
                  <a:pt x="67" y="706"/>
                </a:lnTo>
                <a:cubicBezTo>
                  <a:pt x="327" y="454"/>
                  <a:pt x="531" y="540"/>
                  <a:pt x="737" y="408"/>
                </a:cubicBezTo>
                <a:cubicBezTo>
                  <a:pt x="781" y="272"/>
                  <a:pt x="827" y="248"/>
                  <a:pt x="869" y="0"/>
                </a:cubicBezTo>
                <a:close/>
              </a:path>
            </a:pathLst>
          </a:custGeom>
          <a:solidFill>
            <a:srgbClr val="F21A4D"/>
          </a:solidFill>
          <a:ln>
            <a:solidFill>
              <a:srgbClr val="F6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 rot="0">
            <a:off x="8371205" y="742315"/>
            <a:ext cx="2256155" cy="5553710"/>
            <a:chOff x="7039" y="143961"/>
            <a:chExt cx="1959" cy="4654"/>
          </a:xfrm>
        </p:grpSpPr>
        <p:grpSp>
          <p:nvGrpSpPr>
            <p:cNvPr id="6" name="Group 5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</p:grpSpPr>
          <p:sp>
            <p:nvSpPr>
              <p:cNvPr id="7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19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solidFill>
                <a:srgbClr val="DAE3F3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21" name="Group 120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</p:grpSpPr>
            <p:sp>
              <p:nvSpPr>
                <p:cNvPr id="122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solidFill>
                  <a:srgbClr val="DAE3F3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23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solidFill>
                  <a:srgbClr val="5B9BD5"/>
                </a:solidFill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124" name="Group 123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</p:grpSpPr>
          <p:sp>
            <p:nvSpPr>
              <p:cNvPr id="125" name="Freeform 124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26" name="Group 125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</p:grpSpPr>
            <p:grpSp>
              <p:nvGrpSpPr>
                <p:cNvPr id="127" name="Group 126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</p:grpSpPr>
              <p:sp>
                <p:nvSpPr>
                  <p:cNvPr id="128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129" name="Group 128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</p:grpSpPr>
                <p:sp>
                  <p:nvSpPr>
                    <p:cNvPr id="130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solidFill>
                      <a:srgbClr val="ED7D31"/>
                    </a:solidFill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131" name="Group 130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</p:grpSpPr>
                  <p:sp>
                    <p:nvSpPr>
                      <p:cNvPr id="132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no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133" name="Group 132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</p:grpSpPr>
                    <p:sp>
                      <p:nvSpPr>
                        <p:cNvPr id="134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no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135" name="Group 134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</p:grpSpPr>
                      <p:sp>
                        <p:nvSpPr>
                          <p:cNvPr id="136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7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138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no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139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noFill/>
                <a:ln w="38100" cap="flat" cmpd="sng">
                  <a:solidFill>
                    <a:srgbClr val="AFABAB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140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141" name="Group 140"/>
          <p:cNvGrpSpPr/>
          <p:nvPr/>
        </p:nvGrpSpPr>
        <p:grpSpPr>
          <a:xfrm rot="0">
            <a:off x="5581015" y="760730"/>
            <a:ext cx="2292350" cy="5522595"/>
            <a:chOff x="1272" y="1100"/>
            <a:chExt cx="5672" cy="13658"/>
          </a:xfrm>
          <a:solidFill>
            <a:schemeClr val="bg1">
              <a:lumMod val="85000"/>
            </a:schemeClr>
          </a:solidFill>
        </p:grpSpPr>
        <p:grpSp>
          <p:nvGrpSpPr>
            <p:cNvPr id="142" name="Group 141"/>
            <p:cNvGrpSpPr/>
            <p:nvPr/>
          </p:nvGrpSpPr>
          <p:grpSpPr>
            <a:xfrm>
              <a:off x="1272" y="1100"/>
              <a:ext cx="5673" cy="13658"/>
              <a:chOff x="1272" y="1100"/>
              <a:chExt cx="5673" cy="13658"/>
            </a:xfrm>
            <a:grpFill/>
          </p:grpSpPr>
          <p:sp>
            <p:nvSpPr>
              <p:cNvPr id="143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44" name="Group 143"/>
              <p:cNvGrpSpPr/>
              <p:nvPr/>
            </p:nvGrpSpPr>
            <p:grpSpPr>
              <a:xfrm>
                <a:off x="1597" y="1914"/>
                <a:ext cx="5349" cy="12837"/>
                <a:chOff x="1597" y="1914"/>
                <a:chExt cx="5349" cy="12837"/>
              </a:xfrm>
              <a:grpFill/>
            </p:grpSpPr>
            <p:grpSp>
              <p:nvGrpSpPr>
                <p:cNvPr id="145" name="Group 144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  <a:grpFill/>
              </p:grpSpPr>
              <p:sp>
                <p:nvSpPr>
                  <p:cNvPr id="146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grp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147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grpFill/>
                  <a:ln w="12700" cap="flat" cmpd="sng">
                    <a:solidFill>
                      <a:srgbClr val="41719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148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49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150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151" name="Group 150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  <a:grpFill/>
              </p:grpSpPr>
              <p:sp>
                <p:nvSpPr>
                  <p:cNvPr id="152" name="Freeform 50"/>
                  <p:cNvSpPr/>
                  <p:nvPr/>
                </p:nvSpPr>
                <p:spPr>
                  <a:xfrm>
                    <a:off x="12961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153" name="Freeform 51"/>
                  <p:cNvSpPr/>
                  <p:nvPr/>
                </p:nvSpPr>
                <p:spPr>
                  <a:xfrm>
                    <a:off x="13170" y="42443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154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155" name="Freeform 154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grpFill/>
                <a:ln w="38100"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56" name="Freeform 155"/>
                <p:cNvSpPr/>
                <p:nvPr/>
              </p:nvSpPr>
              <p:spPr>
                <a:xfrm flipH="1">
                  <a:off x="2151" y="2430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157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/>
            <a:p>
              <a:endParaRPr lang="en-US"/>
            </a:p>
          </p:txBody>
        </p:sp>
        <p:sp>
          <p:nvSpPr>
            <p:cNvPr id="158" name="Freeform 9"/>
            <p:cNvSpPr/>
            <p:nvPr/>
          </p:nvSpPr>
          <p:spPr>
            <a:xfrm flipH="1">
              <a:off x="5864" y="3361"/>
              <a:ext cx="710" cy="2203"/>
            </a:xfrm>
            <a:custGeom>
              <a:avLst/>
              <a:gdLst/>
              <a:ahLst/>
              <a:cxnLst>
                <a:cxn ang="0">
                  <a:pos x="30103" y="0"/>
                </a:cxn>
                <a:cxn ang="0">
                  <a:pos x="149389" y="314130"/>
                </a:cxn>
                <a:cxn ang="0">
                  <a:pos x="59831" y="467438"/>
                </a:cxn>
                <a:cxn ang="0">
                  <a:pos x="0" y="472323"/>
                </a:cxn>
              </a:cxnLst>
              <a:pathLst>
                <a:path w="405" h="1259">
                  <a:moveTo>
                    <a:pt x="80" y="0"/>
                  </a:moveTo>
                  <a:cubicBezTo>
                    <a:pt x="412" y="65"/>
                    <a:pt x="421" y="556"/>
                    <a:pt x="397" y="836"/>
                  </a:cubicBezTo>
                  <a:cubicBezTo>
                    <a:pt x="373" y="1116"/>
                    <a:pt x="159" y="1250"/>
                    <a:pt x="159" y="1244"/>
                  </a:cubicBezTo>
                  <a:cubicBezTo>
                    <a:pt x="74" y="1257"/>
                    <a:pt x="92" y="1263"/>
                    <a:pt x="0" y="1257"/>
                  </a:cubicBezTo>
                </a:path>
              </a:pathLst>
            </a:custGeom>
            <a:grpFill/>
            <a:ln w="38100" cap="flat" cmpd="sng">
              <a:solidFill>
                <a:srgbClr val="AFABAB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159" name="Group 158"/>
          <p:cNvGrpSpPr/>
          <p:nvPr/>
        </p:nvGrpSpPr>
        <p:grpSpPr>
          <a:xfrm rot="0">
            <a:off x="8368030" y="1250315"/>
            <a:ext cx="1705610" cy="5435600"/>
            <a:chOff x="10179" y="1844"/>
            <a:chExt cx="2686" cy="8560"/>
          </a:xfrm>
        </p:grpSpPr>
        <p:sp>
          <p:nvSpPr>
            <p:cNvPr id="160" name="Freeform 159"/>
            <p:cNvSpPr/>
            <p:nvPr/>
          </p:nvSpPr>
          <p:spPr>
            <a:xfrm>
              <a:off x="10179" y="1844"/>
              <a:ext cx="2687" cy="8561"/>
            </a:xfrm>
            <a:custGeom>
              <a:avLst/>
              <a:gdLst>
                <a:gd name="connsiteX0" fmla="*/ 2579 w 2939"/>
                <a:gd name="connsiteY0" fmla="*/ 504 h 9267"/>
                <a:gd name="connsiteX1" fmla="*/ 2818 w 2939"/>
                <a:gd name="connsiteY1" fmla="*/ 1721 h 9267"/>
                <a:gd name="connsiteX2" fmla="*/ 2560 w 2939"/>
                <a:gd name="connsiteY2" fmla="*/ 4487 h 9267"/>
                <a:gd name="connsiteX3" fmla="*/ 2666 w 2939"/>
                <a:gd name="connsiteY3" fmla="*/ 9136 h 9267"/>
                <a:gd name="connsiteX4" fmla="*/ 24 w 2939"/>
                <a:gd name="connsiteY4" fmla="*/ 9068 h 9267"/>
                <a:gd name="connsiteX5" fmla="*/ 513 w 2939"/>
                <a:gd name="connsiteY5" fmla="*/ 5135 h 9267"/>
                <a:gd name="connsiteX6" fmla="*/ 261 w 2939"/>
                <a:gd name="connsiteY6" fmla="*/ 2243 h 9267"/>
                <a:gd name="connsiteX7" fmla="*/ 354 w 2939"/>
                <a:gd name="connsiteY7" fmla="*/ 781 h 9267"/>
                <a:gd name="connsiteX8" fmla="*/ 1733 w 2939"/>
                <a:gd name="connsiteY8" fmla="*/ 0 h 9267"/>
                <a:gd name="connsiteX9" fmla="*/ 2579 w 2939"/>
                <a:gd name="connsiteY9" fmla="*/ 504 h 9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939" h="9267">
                  <a:moveTo>
                    <a:pt x="2579" y="504"/>
                  </a:moveTo>
                  <a:cubicBezTo>
                    <a:pt x="2639" y="987"/>
                    <a:pt x="2740" y="1397"/>
                    <a:pt x="2818" y="1721"/>
                  </a:cubicBezTo>
                  <a:cubicBezTo>
                    <a:pt x="3219" y="3108"/>
                    <a:pt x="2493" y="3202"/>
                    <a:pt x="2560" y="4487"/>
                  </a:cubicBezTo>
                  <a:cubicBezTo>
                    <a:pt x="2804" y="5840"/>
                    <a:pt x="2629" y="7815"/>
                    <a:pt x="2666" y="9136"/>
                  </a:cubicBezTo>
                  <a:cubicBezTo>
                    <a:pt x="1419" y="9394"/>
                    <a:pt x="777" y="9217"/>
                    <a:pt x="24" y="9068"/>
                  </a:cubicBezTo>
                  <a:cubicBezTo>
                    <a:pt x="-86" y="7406"/>
                    <a:pt x="205" y="5680"/>
                    <a:pt x="513" y="5135"/>
                  </a:cubicBezTo>
                  <a:cubicBezTo>
                    <a:pt x="1042" y="4122"/>
                    <a:pt x="362" y="2814"/>
                    <a:pt x="261" y="2243"/>
                  </a:cubicBezTo>
                  <a:cubicBezTo>
                    <a:pt x="859" y="2274"/>
                    <a:pt x="852" y="850"/>
                    <a:pt x="354" y="781"/>
                  </a:cubicBezTo>
                  <a:lnTo>
                    <a:pt x="1733" y="0"/>
                  </a:lnTo>
                  <a:cubicBezTo>
                    <a:pt x="1904" y="202"/>
                    <a:pt x="2206" y="463"/>
                    <a:pt x="2579" y="504"/>
                  </a:cubicBezTo>
                  <a:close/>
                </a:path>
              </a:pathLst>
            </a:custGeom>
            <a:solidFill>
              <a:srgbClr val="F21A4D"/>
            </a:solidFill>
            <a:ln>
              <a:solidFill>
                <a:srgbClr val="F65E6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61" name="Freeform 160"/>
            <p:cNvSpPr/>
            <p:nvPr/>
          </p:nvSpPr>
          <p:spPr>
            <a:xfrm>
              <a:off x="10387" y="3882"/>
              <a:ext cx="616" cy="6386"/>
            </a:xfrm>
            <a:custGeom>
              <a:avLst/>
              <a:gdLst>
                <a:gd name="connsiteX0" fmla="*/ 199 w 674"/>
                <a:gd name="connsiteY0" fmla="*/ 0 h 6913"/>
                <a:gd name="connsiteX1" fmla="*/ 617 w 674"/>
                <a:gd name="connsiteY1" fmla="*/ 1449 h 6913"/>
                <a:gd name="connsiteX2" fmla="*/ 362 w 674"/>
                <a:gd name="connsiteY2" fmla="*/ 3371 h 6913"/>
                <a:gd name="connsiteX3" fmla="*/ 11 w 674"/>
                <a:gd name="connsiteY3" fmla="*/ 5349 h 6913"/>
                <a:gd name="connsiteX4" fmla="*/ 0 w 674"/>
                <a:gd name="connsiteY4" fmla="*/ 6913 h 6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" h="6913">
                  <a:moveTo>
                    <a:pt x="199" y="0"/>
                  </a:moveTo>
                  <a:cubicBezTo>
                    <a:pt x="382" y="541"/>
                    <a:pt x="376" y="384"/>
                    <a:pt x="617" y="1449"/>
                  </a:cubicBezTo>
                  <a:cubicBezTo>
                    <a:pt x="729" y="1996"/>
                    <a:pt x="693" y="2583"/>
                    <a:pt x="362" y="3371"/>
                  </a:cubicBezTo>
                  <a:cubicBezTo>
                    <a:pt x="105" y="4036"/>
                    <a:pt x="52" y="4649"/>
                    <a:pt x="11" y="5349"/>
                  </a:cubicBezTo>
                  <a:lnTo>
                    <a:pt x="0" y="6913"/>
                  </a:lnTo>
                </a:path>
              </a:pathLst>
            </a:custGeom>
            <a:noFill/>
            <a:ln w="127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65" name="Freeform 164"/>
          <p:cNvSpPr/>
          <p:nvPr/>
        </p:nvSpPr>
        <p:spPr>
          <a:xfrm>
            <a:off x="6294931" y="1245870"/>
            <a:ext cx="1602258" cy="5415373"/>
          </a:xfrm>
          <a:custGeom>
            <a:avLst/>
            <a:gdLst>
              <a:gd name="connsiteX0" fmla="*/ 243 w 2523"/>
              <a:gd name="connsiteY0" fmla="*/ 0 h 8528"/>
              <a:gd name="connsiteX1" fmla="*/ 1042 w 2523"/>
              <a:gd name="connsiteY1" fmla="*/ 53 h 8528"/>
              <a:gd name="connsiteX2" fmla="*/ 2106 w 2523"/>
              <a:gd name="connsiteY2" fmla="*/ 682 h 8528"/>
              <a:gd name="connsiteX3" fmla="*/ 2239 w 2523"/>
              <a:gd name="connsiteY3" fmla="*/ 2063 h 8528"/>
              <a:gd name="connsiteX4" fmla="*/ 1868 w 2523"/>
              <a:gd name="connsiteY4" fmla="*/ 3460 h 8528"/>
              <a:gd name="connsiteX5" fmla="*/ 2341 w 2523"/>
              <a:gd name="connsiteY5" fmla="*/ 5524 h 8528"/>
              <a:gd name="connsiteX6" fmla="*/ 2523 w 2523"/>
              <a:gd name="connsiteY6" fmla="*/ 8408 h 8528"/>
              <a:gd name="connsiteX7" fmla="*/ 114 w 2523"/>
              <a:gd name="connsiteY7" fmla="*/ 8450 h 8528"/>
              <a:gd name="connsiteX8" fmla="*/ 15 w 2523"/>
              <a:gd name="connsiteY8" fmla="*/ 5705 h 8528"/>
              <a:gd name="connsiteX9" fmla="*/ 123 w 2523"/>
              <a:gd name="connsiteY9" fmla="*/ 2593 h 8528"/>
              <a:gd name="connsiteX10" fmla="*/ 243 w 2523"/>
              <a:gd name="connsiteY10" fmla="*/ 0 h 8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23" h="8528">
                <a:moveTo>
                  <a:pt x="243" y="0"/>
                </a:moveTo>
                <a:cubicBezTo>
                  <a:pt x="527" y="72"/>
                  <a:pt x="756" y="119"/>
                  <a:pt x="1042" y="53"/>
                </a:cubicBezTo>
                <a:lnTo>
                  <a:pt x="2106" y="682"/>
                </a:lnTo>
                <a:cubicBezTo>
                  <a:pt x="1668" y="918"/>
                  <a:pt x="1699" y="2081"/>
                  <a:pt x="2239" y="2063"/>
                </a:cubicBezTo>
                <a:cubicBezTo>
                  <a:pt x="2111" y="2539"/>
                  <a:pt x="1951" y="2991"/>
                  <a:pt x="1868" y="3460"/>
                </a:cubicBezTo>
                <a:cubicBezTo>
                  <a:pt x="1690" y="4388"/>
                  <a:pt x="2173" y="4838"/>
                  <a:pt x="2341" y="5524"/>
                </a:cubicBezTo>
                <a:cubicBezTo>
                  <a:pt x="2624" y="6634"/>
                  <a:pt x="2443" y="7415"/>
                  <a:pt x="2523" y="8408"/>
                </a:cubicBezTo>
                <a:cubicBezTo>
                  <a:pt x="1702" y="8556"/>
                  <a:pt x="982" y="8564"/>
                  <a:pt x="114" y="8450"/>
                </a:cubicBezTo>
                <a:cubicBezTo>
                  <a:pt x="64" y="7496"/>
                  <a:pt x="-39" y="7037"/>
                  <a:pt x="15" y="5705"/>
                </a:cubicBezTo>
                <a:cubicBezTo>
                  <a:pt x="80" y="4582"/>
                  <a:pt x="409" y="4587"/>
                  <a:pt x="123" y="2593"/>
                </a:cubicBezTo>
                <a:cubicBezTo>
                  <a:pt x="59" y="1878"/>
                  <a:pt x="-61" y="1113"/>
                  <a:pt x="243" y="0"/>
                </a:cubicBezTo>
                <a:close/>
              </a:path>
            </a:pathLst>
          </a:custGeom>
          <a:solidFill>
            <a:srgbClr val="F21A4D"/>
          </a:solidFill>
          <a:ln>
            <a:solidFill>
              <a:srgbClr val="F65E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67" name="Group 166"/>
          <p:cNvGrpSpPr/>
          <p:nvPr/>
        </p:nvGrpSpPr>
        <p:grpSpPr>
          <a:xfrm>
            <a:off x="9755505" y="1573530"/>
            <a:ext cx="295275" cy="4609465"/>
            <a:chOff x="12364" y="2353"/>
            <a:chExt cx="465" cy="7259"/>
          </a:xfrm>
          <a:solidFill>
            <a:schemeClr val="tx2"/>
          </a:solidFill>
        </p:grpSpPr>
        <p:sp>
          <p:nvSpPr>
            <p:cNvPr id="168" name="Oval 167"/>
            <p:cNvSpPr/>
            <p:nvPr/>
          </p:nvSpPr>
          <p:spPr>
            <a:xfrm>
              <a:off x="12379" y="2353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69" name="Oval 168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0" name="Oval 169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1" name="Oval 170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2" name="Oval 171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73" name="Group 172"/>
          <p:cNvGrpSpPr/>
          <p:nvPr/>
        </p:nvGrpSpPr>
        <p:grpSpPr>
          <a:xfrm>
            <a:off x="6323330" y="1318895"/>
            <a:ext cx="243205" cy="4883150"/>
            <a:chOff x="15814" y="1987"/>
            <a:chExt cx="383" cy="7690"/>
          </a:xfrm>
          <a:solidFill>
            <a:schemeClr val="tx2"/>
          </a:solidFill>
        </p:grpSpPr>
        <p:sp>
          <p:nvSpPr>
            <p:cNvPr id="174" name="Oval 173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5" name="Oval 174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6" name="Oval 175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7" name="Oval 176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8" name="Oval 177"/>
            <p:cNvSpPr/>
            <p:nvPr/>
          </p:nvSpPr>
          <p:spPr>
            <a:xfrm>
              <a:off x="16006" y="1987"/>
              <a:ext cx="122" cy="120"/>
            </a:xfrm>
            <a:prstGeom prst="ellipse">
              <a:avLst/>
            </a:prstGeom>
            <a:grp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06" name="Freeform 205"/>
          <p:cNvSpPr/>
          <p:nvPr/>
        </p:nvSpPr>
        <p:spPr>
          <a:xfrm>
            <a:off x="8752205" y="3542665"/>
            <a:ext cx="1010285" cy="3161030"/>
          </a:xfrm>
          <a:custGeom>
            <a:avLst/>
            <a:gdLst>
              <a:gd name="connsiteX0" fmla="*/ 1077 w 1591"/>
              <a:gd name="connsiteY0" fmla="*/ 3 h 4978"/>
              <a:gd name="connsiteX1" fmla="*/ 270 w 1591"/>
              <a:gd name="connsiteY1" fmla="*/ 2730 h 4978"/>
              <a:gd name="connsiteX2" fmla="*/ 0 w 1591"/>
              <a:gd name="connsiteY2" fmla="*/ 4920 h 4978"/>
              <a:gd name="connsiteX3" fmla="*/ 434 w 1591"/>
              <a:gd name="connsiteY3" fmla="*/ 4962 h 4978"/>
              <a:gd name="connsiteX4" fmla="*/ 549 w 1591"/>
              <a:gd name="connsiteY4" fmla="*/ 3074 h 4978"/>
              <a:gd name="connsiteX5" fmla="*/ 801 w 1591"/>
              <a:gd name="connsiteY5" fmla="*/ 2353 h 4978"/>
              <a:gd name="connsiteX6" fmla="*/ 989 w 1591"/>
              <a:gd name="connsiteY6" fmla="*/ 3416 h 4978"/>
              <a:gd name="connsiteX7" fmla="*/ 1051 w 1591"/>
              <a:gd name="connsiteY7" fmla="*/ 4978 h 4978"/>
              <a:gd name="connsiteX8" fmla="*/ 1591 w 1591"/>
              <a:gd name="connsiteY8" fmla="*/ 4899 h 4978"/>
              <a:gd name="connsiteX9" fmla="*/ 974 w 1591"/>
              <a:gd name="connsiteY9" fmla="*/ 1236 h 4978"/>
              <a:gd name="connsiteX10" fmla="*/ 998 w 1591"/>
              <a:gd name="connsiteY10" fmla="*/ 306 h 4978"/>
              <a:gd name="connsiteX11" fmla="*/ 1081 w 1591"/>
              <a:gd name="connsiteY11" fmla="*/ 0 h 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91" h="4978">
                <a:moveTo>
                  <a:pt x="1077" y="3"/>
                </a:moveTo>
                <a:cubicBezTo>
                  <a:pt x="564" y="773"/>
                  <a:pt x="433" y="1766"/>
                  <a:pt x="270" y="2730"/>
                </a:cubicBezTo>
                <a:lnTo>
                  <a:pt x="0" y="4920"/>
                </a:lnTo>
                <a:lnTo>
                  <a:pt x="434" y="4962"/>
                </a:lnTo>
                <a:cubicBezTo>
                  <a:pt x="476" y="4281"/>
                  <a:pt x="497" y="3963"/>
                  <a:pt x="549" y="3074"/>
                </a:cubicBezTo>
                <a:cubicBezTo>
                  <a:pt x="586" y="2687"/>
                  <a:pt x="567" y="2533"/>
                  <a:pt x="801" y="2353"/>
                </a:cubicBezTo>
                <a:cubicBezTo>
                  <a:pt x="864" y="2707"/>
                  <a:pt x="942" y="3005"/>
                  <a:pt x="989" y="3416"/>
                </a:cubicBezTo>
                <a:cubicBezTo>
                  <a:pt x="1038" y="3998"/>
                  <a:pt x="1030" y="4457"/>
                  <a:pt x="1051" y="4978"/>
                </a:cubicBezTo>
                <a:lnTo>
                  <a:pt x="1591" y="4899"/>
                </a:lnTo>
                <a:cubicBezTo>
                  <a:pt x="1485" y="2861"/>
                  <a:pt x="1172" y="2623"/>
                  <a:pt x="974" y="1236"/>
                </a:cubicBezTo>
                <a:cubicBezTo>
                  <a:pt x="938" y="901"/>
                  <a:pt x="964" y="521"/>
                  <a:pt x="998" y="306"/>
                </a:cubicBezTo>
                <a:cubicBezTo>
                  <a:pt x="1028" y="145"/>
                  <a:pt x="1079" y="88"/>
                  <a:pt x="1081" y="0"/>
                </a:cubicBezTo>
              </a:path>
            </a:pathLst>
          </a:cu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07" name="Freeform 206"/>
          <p:cNvSpPr/>
          <p:nvPr/>
        </p:nvSpPr>
        <p:spPr>
          <a:xfrm>
            <a:off x="9385140" y="1431925"/>
            <a:ext cx="183640" cy="2193290"/>
          </a:xfrm>
          <a:custGeom>
            <a:avLst/>
            <a:gdLst>
              <a:gd name="connsiteX0" fmla="*/ 289 w 289"/>
              <a:gd name="connsiteY0" fmla="*/ 0 h 3454"/>
              <a:gd name="connsiteX1" fmla="*/ 95 w 289"/>
              <a:gd name="connsiteY1" fmla="*/ 1721 h 3454"/>
              <a:gd name="connsiteX2" fmla="*/ 113 w 289"/>
              <a:gd name="connsiteY2" fmla="*/ 2909 h 3454"/>
              <a:gd name="connsiteX3" fmla="*/ 49 w 289"/>
              <a:gd name="connsiteY3" fmla="*/ 3454 h 3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" h="3454">
                <a:moveTo>
                  <a:pt x="289" y="0"/>
                </a:moveTo>
                <a:cubicBezTo>
                  <a:pt x="219" y="1200"/>
                  <a:pt x="224" y="1339"/>
                  <a:pt x="95" y="1721"/>
                </a:cubicBezTo>
                <a:cubicBezTo>
                  <a:pt x="18" y="2050"/>
                  <a:pt x="-82" y="2068"/>
                  <a:pt x="113" y="2909"/>
                </a:cubicBezTo>
                <a:cubicBezTo>
                  <a:pt x="136" y="3062"/>
                  <a:pt x="125" y="3318"/>
                  <a:pt x="49" y="3454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08" name="Freeform 207"/>
          <p:cNvSpPr/>
          <p:nvPr/>
        </p:nvSpPr>
        <p:spPr>
          <a:xfrm>
            <a:off x="7696200" y="2027555"/>
            <a:ext cx="195210" cy="521335"/>
          </a:xfrm>
          <a:custGeom>
            <a:avLst/>
            <a:gdLst>
              <a:gd name="connsiteX0" fmla="*/ 278 w 307"/>
              <a:gd name="connsiteY0" fmla="*/ 0 h 821"/>
              <a:gd name="connsiteX1" fmla="*/ 225 w 307"/>
              <a:gd name="connsiteY1" fmla="*/ 623 h 821"/>
              <a:gd name="connsiteX2" fmla="*/ 0 w 307"/>
              <a:gd name="connsiteY2" fmla="*/ 821 h 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" h="821">
                <a:moveTo>
                  <a:pt x="278" y="0"/>
                </a:moveTo>
                <a:cubicBezTo>
                  <a:pt x="319" y="176"/>
                  <a:pt x="330" y="389"/>
                  <a:pt x="225" y="623"/>
                </a:cubicBezTo>
                <a:cubicBezTo>
                  <a:pt x="162" y="720"/>
                  <a:pt x="133" y="796"/>
                  <a:pt x="0" y="821"/>
                </a:cubicBezTo>
              </a:path>
            </a:pathLst>
          </a:custGeom>
          <a:noFill/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09" name="Freeform 208"/>
          <p:cNvSpPr/>
          <p:nvPr/>
        </p:nvSpPr>
        <p:spPr>
          <a:xfrm>
            <a:off x="7394462" y="2478405"/>
            <a:ext cx="426438" cy="4073525"/>
          </a:xfrm>
          <a:custGeom>
            <a:avLst/>
            <a:gdLst>
              <a:gd name="connsiteX0" fmla="*/ 400 w 671"/>
              <a:gd name="connsiteY0" fmla="*/ 0 h 6415"/>
              <a:gd name="connsiteX1" fmla="*/ 31 w 671"/>
              <a:gd name="connsiteY1" fmla="*/ 1669 h 6415"/>
              <a:gd name="connsiteX2" fmla="*/ 241 w 671"/>
              <a:gd name="connsiteY2" fmla="*/ 3004 h 6415"/>
              <a:gd name="connsiteX3" fmla="*/ 672 w 671"/>
              <a:gd name="connsiteY3" fmla="*/ 6415 h 6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2" h="6415">
                <a:moveTo>
                  <a:pt x="400" y="0"/>
                </a:moveTo>
                <a:cubicBezTo>
                  <a:pt x="272" y="503"/>
                  <a:pt x="56" y="1181"/>
                  <a:pt x="31" y="1669"/>
                </a:cubicBezTo>
                <a:cubicBezTo>
                  <a:pt x="-70" y="2389"/>
                  <a:pt x="100" y="2603"/>
                  <a:pt x="241" y="3004"/>
                </a:cubicBezTo>
                <a:cubicBezTo>
                  <a:pt x="804" y="4391"/>
                  <a:pt x="638" y="5567"/>
                  <a:pt x="672" y="6415"/>
                </a:cubicBez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19" name="Freeform 218"/>
          <p:cNvSpPr/>
          <p:nvPr/>
        </p:nvSpPr>
        <p:spPr>
          <a:xfrm>
            <a:off x="7246735" y="2451735"/>
            <a:ext cx="695868" cy="4210050"/>
          </a:xfrm>
          <a:custGeom>
            <a:avLst/>
            <a:gdLst>
              <a:gd name="connsiteX0" fmla="*/ 439 w 1095"/>
              <a:gd name="connsiteY0" fmla="*/ 0 h 6630"/>
              <a:gd name="connsiteX1" fmla="*/ 226 w 1095"/>
              <a:gd name="connsiteY1" fmla="*/ 1501 h 6630"/>
              <a:gd name="connsiteX2" fmla="*/ 16 w 1095"/>
              <a:gd name="connsiteY2" fmla="*/ 2619 h 6630"/>
              <a:gd name="connsiteX3" fmla="*/ 376 w 1095"/>
              <a:gd name="connsiteY3" fmla="*/ 4179 h 6630"/>
              <a:gd name="connsiteX4" fmla="*/ 173 w 1095"/>
              <a:gd name="connsiteY4" fmla="*/ 6630 h 6630"/>
              <a:gd name="connsiteX5" fmla="*/ 1096 w 1095"/>
              <a:gd name="connsiteY5" fmla="*/ 6496 h 6630"/>
              <a:gd name="connsiteX6" fmla="*/ 811 w 1095"/>
              <a:gd name="connsiteY6" fmla="*/ 3819 h 6630"/>
              <a:gd name="connsiteX7" fmla="*/ 358 w 1095"/>
              <a:gd name="connsiteY7" fmla="*/ 2812 h 6630"/>
              <a:gd name="connsiteX8" fmla="*/ 391 w 1095"/>
              <a:gd name="connsiteY8" fmla="*/ 1734 h 6630"/>
              <a:gd name="connsiteX9" fmla="*/ 856 w 1095"/>
              <a:gd name="connsiteY9" fmla="*/ 624 h 6630"/>
              <a:gd name="connsiteX10" fmla="*/ 856 w 1095"/>
              <a:gd name="connsiteY10" fmla="*/ 39 h 6630"/>
              <a:gd name="connsiteX11" fmla="*/ 439 w 1095"/>
              <a:gd name="connsiteY11" fmla="*/ 0 h 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96" h="6630">
                <a:moveTo>
                  <a:pt x="439" y="0"/>
                </a:moveTo>
                <a:cubicBezTo>
                  <a:pt x="589" y="457"/>
                  <a:pt x="361" y="1193"/>
                  <a:pt x="226" y="1501"/>
                </a:cubicBezTo>
                <a:cubicBezTo>
                  <a:pt x="16" y="2071"/>
                  <a:pt x="-29" y="2296"/>
                  <a:pt x="16" y="2619"/>
                </a:cubicBezTo>
                <a:cubicBezTo>
                  <a:pt x="136" y="3139"/>
                  <a:pt x="406" y="3511"/>
                  <a:pt x="376" y="4179"/>
                </a:cubicBezTo>
                <a:lnTo>
                  <a:pt x="173" y="6630"/>
                </a:lnTo>
                <a:cubicBezTo>
                  <a:pt x="473" y="6602"/>
                  <a:pt x="788" y="6541"/>
                  <a:pt x="1096" y="6496"/>
                </a:cubicBezTo>
                <a:cubicBezTo>
                  <a:pt x="1001" y="5604"/>
                  <a:pt x="1005" y="4794"/>
                  <a:pt x="811" y="3819"/>
                </a:cubicBezTo>
                <a:cubicBezTo>
                  <a:pt x="745" y="3384"/>
                  <a:pt x="485" y="3209"/>
                  <a:pt x="358" y="2812"/>
                </a:cubicBezTo>
                <a:cubicBezTo>
                  <a:pt x="244" y="2436"/>
                  <a:pt x="259" y="2153"/>
                  <a:pt x="391" y="1734"/>
                </a:cubicBezTo>
                <a:cubicBezTo>
                  <a:pt x="507" y="1294"/>
                  <a:pt x="710" y="1063"/>
                  <a:pt x="856" y="624"/>
                </a:cubicBezTo>
                <a:cubicBezTo>
                  <a:pt x="888" y="486"/>
                  <a:pt x="924" y="317"/>
                  <a:pt x="856" y="39"/>
                </a:cubicBezTo>
                <a:cubicBezTo>
                  <a:pt x="733" y="196"/>
                  <a:pt x="566" y="179"/>
                  <a:pt x="439" y="0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0" name="Freeform 219"/>
          <p:cNvSpPr/>
          <p:nvPr/>
        </p:nvSpPr>
        <p:spPr>
          <a:xfrm>
            <a:off x="6572250" y="1259619"/>
            <a:ext cx="631498" cy="3903345"/>
          </a:xfrm>
          <a:custGeom>
            <a:avLst/>
            <a:gdLst>
              <a:gd name="connsiteX0" fmla="*/ 8 w 994"/>
              <a:gd name="connsiteY0" fmla="*/ 0 h 6147"/>
              <a:gd name="connsiteX1" fmla="*/ 575 w 994"/>
              <a:gd name="connsiteY1" fmla="*/ 3092 h 6147"/>
              <a:gd name="connsiteX2" fmla="*/ 227 w 994"/>
              <a:gd name="connsiteY2" fmla="*/ 4500 h 6147"/>
              <a:gd name="connsiteX3" fmla="*/ 447 w 994"/>
              <a:gd name="connsiteY3" fmla="*/ 5671 h 6147"/>
              <a:gd name="connsiteX4" fmla="*/ 849 w 994"/>
              <a:gd name="connsiteY4" fmla="*/ 6147 h 6147"/>
              <a:gd name="connsiteX5" fmla="*/ 593 w 994"/>
              <a:gd name="connsiteY5" fmla="*/ 4226 h 6147"/>
              <a:gd name="connsiteX6" fmla="*/ 959 w 994"/>
              <a:gd name="connsiteY6" fmla="*/ 2122 h 6147"/>
              <a:gd name="connsiteX7" fmla="*/ 550 w 994"/>
              <a:gd name="connsiteY7" fmla="*/ 19 h 6147"/>
              <a:gd name="connsiteX8" fmla="*/ 199 w 994"/>
              <a:gd name="connsiteY8" fmla="*/ 33 h 6147"/>
              <a:gd name="connsiteX9" fmla="*/ 0 w 994"/>
              <a:gd name="connsiteY9" fmla="*/ 11 h 6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4" h="6147">
                <a:moveTo>
                  <a:pt x="8" y="0"/>
                </a:moveTo>
                <a:cubicBezTo>
                  <a:pt x="197" y="1031"/>
                  <a:pt x="598" y="2567"/>
                  <a:pt x="575" y="3092"/>
                </a:cubicBezTo>
                <a:cubicBezTo>
                  <a:pt x="551" y="3593"/>
                  <a:pt x="266" y="4146"/>
                  <a:pt x="227" y="4500"/>
                </a:cubicBezTo>
                <a:cubicBezTo>
                  <a:pt x="187" y="4904"/>
                  <a:pt x="281" y="5279"/>
                  <a:pt x="447" y="5671"/>
                </a:cubicBezTo>
                <a:cubicBezTo>
                  <a:pt x="604" y="6019"/>
                  <a:pt x="721" y="6031"/>
                  <a:pt x="849" y="6147"/>
                </a:cubicBezTo>
                <a:cubicBezTo>
                  <a:pt x="764" y="5507"/>
                  <a:pt x="282" y="4903"/>
                  <a:pt x="593" y="4226"/>
                </a:cubicBezTo>
                <a:cubicBezTo>
                  <a:pt x="941" y="3494"/>
                  <a:pt x="1062" y="2770"/>
                  <a:pt x="959" y="2122"/>
                </a:cubicBezTo>
                <a:lnTo>
                  <a:pt x="550" y="19"/>
                </a:lnTo>
                <a:cubicBezTo>
                  <a:pt x="430" y="23"/>
                  <a:pt x="319" y="47"/>
                  <a:pt x="199" y="33"/>
                </a:cubicBezTo>
                <a:cubicBezTo>
                  <a:pt x="59" y="23"/>
                  <a:pt x="28" y="6"/>
                  <a:pt x="0" y="11"/>
                </a:cubicBezTo>
              </a:path>
            </a:pathLst>
          </a:cu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1" name="Freeform 220"/>
          <p:cNvSpPr/>
          <p:nvPr/>
        </p:nvSpPr>
        <p:spPr>
          <a:xfrm>
            <a:off x="8359591" y="2332990"/>
            <a:ext cx="715700" cy="4266565"/>
          </a:xfrm>
          <a:custGeom>
            <a:avLst/>
            <a:gdLst>
              <a:gd name="connsiteX0" fmla="*/ 527 w 1127"/>
              <a:gd name="connsiteY0" fmla="*/ 204 h 6719"/>
              <a:gd name="connsiteX1" fmla="*/ 321 w 1127"/>
              <a:gd name="connsiteY1" fmla="*/ 343 h 6719"/>
              <a:gd name="connsiteX2" fmla="*/ 732 w 1127"/>
              <a:gd name="connsiteY2" fmla="*/ 1573 h 6719"/>
              <a:gd name="connsiteX3" fmla="*/ 321 w 1127"/>
              <a:gd name="connsiteY3" fmla="*/ 3367 h 6719"/>
              <a:gd name="connsiteX4" fmla="*/ 25 w 1127"/>
              <a:gd name="connsiteY4" fmla="*/ 6682 h 6719"/>
              <a:gd name="connsiteX5" fmla="*/ 284 w 1127"/>
              <a:gd name="connsiteY5" fmla="*/ 6719 h 6719"/>
              <a:gd name="connsiteX6" fmla="*/ 400 w 1127"/>
              <a:gd name="connsiteY6" fmla="*/ 3346 h 6719"/>
              <a:gd name="connsiteX7" fmla="*/ 1117 w 1127"/>
              <a:gd name="connsiteY7" fmla="*/ 1404 h 6719"/>
              <a:gd name="connsiteX8" fmla="*/ 644 w 1127"/>
              <a:gd name="connsiteY8" fmla="*/ 0 h 6719"/>
              <a:gd name="connsiteX9" fmla="*/ 527 w 1127"/>
              <a:gd name="connsiteY9" fmla="*/ 204 h 6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27" h="6719">
                <a:moveTo>
                  <a:pt x="527" y="204"/>
                </a:moveTo>
                <a:cubicBezTo>
                  <a:pt x="443" y="343"/>
                  <a:pt x="390" y="297"/>
                  <a:pt x="321" y="343"/>
                </a:cubicBezTo>
                <a:cubicBezTo>
                  <a:pt x="570" y="845"/>
                  <a:pt x="627" y="980"/>
                  <a:pt x="732" y="1573"/>
                </a:cubicBezTo>
                <a:cubicBezTo>
                  <a:pt x="774" y="2218"/>
                  <a:pt x="609" y="2773"/>
                  <a:pt x="321" y="3367"/>
                </a:cubicBezTo>
                <a:cubicBezTo>
                  <a:pt x="173" y="3663"/>
                  <a:pt x="-80" y="5459"/>
                  <a:pt x="25" y="6682"/>
                </a:cubicBezTo>
                <a:lnTo>
                  <a:pt x="284" y="6719"/>
                </a:lnTo>
                <a:cubicBezTo>
                  <a:pt x="312" y="5634"/>
                  <a:pt x="-10" y="4524"/>
                  <a:pt x="400" y="3346"/>
                </a:cubicBezTo>
                <a:cubicBezTo>
                  <a:pt x="635" y="2729"/>
                  <a:pt x="1211" y="2529"/>
                  <a:pt x="1117" y="1404"/>
                </a:cubicBezTo>
                <a:cubicBezTo>
                  <a:pt x="1045" y="777"/>
                  <a:pt x="1115" y="559"/>
                  <a:pt x="644" y="0"/>
                </a:cubicBezTo>
                <a:cubicBezTo>
                  <a:pt x="605" y="68"/>
                  <a:pt x="581" y="134"/>
                  <a:pt x="527" y="204"/>
                </a:cubicBezTo>
                <a:close/>
              </a:path>
            </a:pathLst>
          </a:cu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2" name="Freeform 221"/>
          <p:cNvSpPr/>
          <p:nvPr/>
        </p:nvSpPr>
        <p:spPr>
          <a:xfrm>
            <a:off x="6355080" y="6534150"/>
            <a:ext cx="1703705" cy="130520"/>
          </a:xfrm>
          <a:custGeom>
            <a:avLst/>
            <a:gdLst>
              <a:gd name="connsiteX0" fmla="*/ 0 w 2683"/>
              <a:gd name="connsiteY0" fmla="*/ 134 h 205"/>
              <a:gd name="connsiteX1" fmla="*/ 2683 w 2683"/>
              <a:gd name="connsiteY1" fmla="*/ 0 h 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83" h="206">
                <a:moveTo>
                  <a:pt x="0" y="134"/>
                </a:moveTo>
                <a:cubicBezTo>
                  <a:pt x="874" y="218"/>
                  <a:pt x="1803" y="282"/>
                  <a:pt x="2683" y="0"/>
                </a:cubicBezTo>
              </a:path>
            </a:pathLst>
          </a:custGeom>
          <a:noFill/>
          <a:ln w="38100"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3" name="Freeform 222"/>
          <p:cNvSpPr/>
          <p:nvPr/>
        </p:nvSpPr>
        <p:spPr>
          <a:xfrm>
            <a:off x="8359775" y="6569710"/>
            <a:ext cx="1558925" cy="129843"/>
          </a:xfrm>
          <a:custGeom>
            <a:avLst/>
            <a:gdLst>
              <a:gd name="connsiteX0" fmla="*/ 0 w 2455"/>
              <a:gd name="connsiteY0" fmla="*/ 0 h 204"/>
              <a:gd name="connsiteX1" fmla="*/ 2455 w 2455"/>
              <a:gd name="connsiteY1" fmla="*/ 80 h 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55" h="204">
                <a:moveTo>
                  <a:pt x="0" y="0"/>
                </a:moveTo>
                <a:cubicBezTo>
                  <a:pt x="964" y="258"/>
                  <a:pt x="1632" y="257"/>
                  <a:pt x="2455" y="80"/>
                </a:cubicBezTo>
              </a:path>
            </a:pathLst>
          </a:custGeom>
          <a:noFill/>
          <a:ln w="38100"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5" name="Freeform 224"/>
          <p:cNvSpPr/>
          <p:nvPr/>
        </p:nvSpPr>
        <p:spPr>
          <a:xfrm>
            <a:off x="6453505" y="1239520"/>
            <a:ext cx="495935" cy="46449"/>
          </a:xfrm>
          <a:custGeom>
            <a:avLst/>
            <a:gdLst>
              <a:gd name="connsiteX0" fmla="*/ 0 w 781"/>
              <a:gd name="connsiteY0" fmla="*/ 0 h 73"/>
              <a:gd name="connsiteX1" fmla="*/ 379 w 781"/>
              <a:gd name="connsiteY1" fmla="*/ 71 h 73"/>
              <a:gd name="connsiteX2" fmla="*/ 781 w 781"/>
              <a:gd name="connsiteY2" fmla="*/ 55 h 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1" h="73">
                <a:moveTo>
                  <a:pt x="0" y="0"/>
                </a:moveTo>
                <a:cubicBezTo>
                  <a:pt x="63" y="12"/>
                  <a:pt x="249" y="62"/>
                  <a:pt x="379" y="71"/>
                </a:cubicBezTo>
                <a:cubicBezTo>
                  <a:pt x="509" y="80"/>
                  <a:pt x="714" y="58"/>
                  <a:pt x="781" y="55"/>
                </a:cubicBezTo>
              </a:path>
            </a:pathLst>
          </a:cu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7" name="Freeform 226"/>
          <p:cNvSpPr/>
          <p:nvPr/>
        </p:nvSpPr>
        <p:spPr>
          <a:xfrm>
            <a:off x="8752205" y="3558540"/>
            <a:ext cx="1010285" cy="3161030"/>
          </a:xfrm>
          <a:custGeom>
            <a:avLst/>
            <a:gdLst>
              <a:gd name="connsiteX0" fmla="*/ 1077 w 1591"/>
              <a:gd name="connsiteY0" fmla="*/ 3 h 4978"/>
              <a:gd name="connsiteX1" fmla="*/ 270 w 1591"/>
              <a:gd name="connsiteY1" fmla="*/ 2730 h 4978"/>
              <a:gd name="connsiteX2" fmla="*/ 0 w 1591"/>
              <a:gd name="connsiteY2" fmla="*/ 4920 h 4978"/>
              <a:gd name="connsiteX3" fmla="*/ 434 w 1591"/>
              <a:gd name="connsiteY3" fmla="*/ 4962 h 4978"/>
              <a:gd name="connsiteX4" fmla="*/ 549 w 1591"/>
              <a:gd name="connsiteY4" fmla="*/ 3074 h 4978"/>
              <a:gd name="connsiteX5" fmla="*/ 801 w 1591"/>
              <a:gd name="connsiteY5" fmla="*/ 2353 h 4978"/>
              <a:gd name="connsiteX6" fmla="*/ 989 w 1591"/>
              <a:gd name="connsiteY6" fmla="*/ 3416 h 4978"/>
              <a:gd name="connsiteX7" fmla="*/ 1051 w 1591"/>
              <a:gd name="connsiteY7" fmla="*/ 4978 h 4978"/>
              <a:gd name="connsiteX8" fmla="*/ 1591 w 1591"/>
              <a:gd name="connsiteY8" fmla="*/ 4899 h 4978"/>
              <a:gd name="connsiteX9" fmla="*/ 974 w 1591"/>
              <a:gd name="connsiteY9" fmla="*/ 1236 h 4978"/>
              <a:gd name="connsiteX10" fmla="*/ 998 w 1591"/>
              <a:gd name="connsiteY10" fmla="*/ 306 h 4978"/>
              <a:gd name="connsiteX11" fmla="*/ 1081 w 1591"/>
              <a:gd name="connsiteY11" fmla="*/ 0 h 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91" h="4978">
                <a:moveTo>
                  <a:pt x="1077" y="3"/>
                </a:moveTo>
                <a:cubicBezTo>
                  <a:pt x="564" y="773"/>
                  <a:pt x="433" y="1766"/>
                  <a:pt x="270" y="2730"/>
                </a:cubicBezTo>
                <a:lnTo>
                  <a:pt x="0" y="4920"/>
                </a:lnTo>
                <a:lnTo>
                  <a:pt x="434" y="4962"/>
                </a:lnTo>
                <a:cubicBezTo>
                  <a:pt x="476" y="4281"/>
                  <a:pt x="497" y="3963"/>
                  <a:pt x="549" y="3074"/>
                </a:cubicBezTo>
                <a:cubicBezTo>
                  <a:pt x="586" y="2687"/>
                  <a:pt x="567" y="2533"/>
                  <a:pt x="801" y="2353"/>
                </a:cubicBezTo>
                <a:cubicBezTo>
                  <a:pt x="864" y="2707"/>
                  <a:pt x="942" y="3005"/>
                  <a:pt x="989" y="3416"/>
                </a:cubicBezTo>
                <a:cubicBezTo>
                  <a:pt x="1038" y="3998"/>
                  <a:pt x="1030" y="4457"/>
                  <a:pt x="1051" y="4978"/>
                </a:cubicBezTo>
                <a:lnTo>
                  <a:pt x="1591" y="4899"/>
                </a:lnTo>
                <a:cubicBezTo>
                  <a:pt x="1485" y="2861"/>
                  <a:pt x="1172" y="2623"/>
                  <a:pt x="974" y="1236"/>
                </a:cubicBezTo>
                <a:cubicBezTo>
                  <a:pt x="938" y="901"/>
                  <a:pt x="964" y="521"/>
                  <a:pt x="998" y="306"/>
                </a:cubicBezTo>
                <a:cubicBezTo>
                  <a:pt x="1028" y="145"/>
                  <a:pt x="1079" y="88"/>
                  <a:pt x="1081" y="0"/>
                </a:cubicBezTo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8" name="Freeform 227"/>
          <p:cNvSpPr/>
          <p:nvPr/>
        </p:nvSpPr>
        <p:spPr>
          <a:xfrm>
            <a:off x="8375466" y="2364740"/>
            <a:ext cx="715700" cy="4266565"/>
          </a:xfrm>
          <a:custGeom>
            <a:avLst/>
            <a:gdLst>
              <a:gd name="connsiteX0" fmla="*/ 527 w 1127"/>
              <a:gd name="connsiteY0" fmla="*/ 204 h 6719"/>
              <a:gd name="connsiteX1" fmla="*/ 321 w 1127"/>
              <a:gd name="connsiteY1" fmla="*/ 343 h 6719"/>
              <a:gd name="connsiteX2" fmla="*/ 732 w 1127"/>
              <a:gd name="connsiteY2" fmla="*/ 1573 h 6719"/>
              <a:gd name="connsiteX3" fmla="*/ 321 w 1127"/>
              <a:gd name="connsiteY3" fmla="*/ 3367 h 6719"/>
              <a:gd name="connsiteX4" fmla="*/ 25 w 1127"/>
              <a:gd name="connsiteY4" fmla="*/ 6682 h 6719"/>
              <a:gd name="connsiteX5" fmla="*/ 284 w 1127"/>
              <a:gd name="connsiteY5" fmla="*/ 6719 h 6719"/>
              <a:gd name="connsiteX6" fmla="*/ 400 w 1127"/>
              <a:gd name="connsiteY6" fmla="*/ 3346 h 6719"/>
              <a:gd name="connsiteX7" fmla="*/ 1117 w 1127"/>
              <a:gd name="connsiteY7" fmla="*/ 1404 h 6719"/>
              <a:gd name="connsiteX8" fmla="*/ 644 w 1127"/>
              <a:gd name="connsiteY8" fmla="*/ 0 h 6719"/>
              <a:gd name="connsiteX9" fmla="*/ 527 w 1127"/>
              <a:gd name="connsiteY9" fmla="*/ 204 h 6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27" h="6719">
                <a:moveTo>
                  <a:pt x="527" y="204"/>
                </a:moveTo>
                <a:cubicBezTo>
                  <a:pt x="443" y="343"/>
                  <a:pt x="390" y="297"/>
                  <a:pt x="321" y="343"/>
                </a:cubicBezTo>
                <a:cubicBezTo>
                  <a:pt x="570" y="845"/>
                  <a:pt x="627" y="980"/>
                  <a:pt x="732" y="1573"/>
                </a:cubicBezTo>
                <a:cubicBezTo>
                  <a:pt x="774" y="2218"/>
                  <a:pt x="609" y="2773"/>
                  <a:pt x="321" y="3367"/>
                </a:cubicBezTo>
                <a:cubicBezTo>
                  <a:pt x="173" y="3663"/>
                  <a:pt x="-80" y="5459"/>
                  <a:pt x="25" y="6682"/>
                </a:cubicBezTo>
                <a:lnTo>
                  <a:pt x="284" y="6719"/>
                </a:lnTo>
                <a:cubicBezTo>
                  <a:pt x="312" y="5634"/>
                  <a:pt x="-10" y="4524"/>
                  <a:pt x="400" y="3346"/>
                </a:cubicBezTo>
                <a:cubicBezTo>
                  <a:pt x="635" y="2729"/>
                  <a:pt x="1211" y="2529"/>
                  <a:pt x="1117" y="1404"/>
                </a:cubicBezTo>
                <a:cubicBezTo>
                  <a:pt x="1045" y="777"/>
                  <a:pt x="1115" y="559"/>
                  <a:pt x="644" y="0"/>
                </a:cubicBezTo>
                <a:cubicBezTo>
                  <a:pt x="605" y="68"/>
                  <a:pt x="581" y="134"/>
                  <a:pt x="527" y="204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9" name="Freeform 228"/>
          <p:cNvSpPr/>
          <p:nvPr/>
        </p:nvSpPr>
        <p:spPr>
          <a:xfrm>
            <a:off x="7262610" y="2451735"/>
            <a:ext cx="695868" cy="4210050"/>
          </a:xfrm>
          <a:custGeom>
            <a:avLst/>
            <a:gdLst>
              <a:gd name="connsiteX0" fmla="*/ 439 w 1095"/>
              <a:gd name="connsiteY0" fmla="*/ 0 h 6630"/>
              <a:gd name="connsiteX1" fmla="*/ 226 w 1095"/>
              <a:gd name="connsiteY1" fmla="*/ 1501 h 6630"/>
              <a:gd name="connsiteX2" fmla="*/ 16 w 1095"/>
              <a:gd name="connsiteY2" fmla="*/ 2619 h 6630"/>
              <a:gd name="connsiteX3" fmla="*/ 376 w 1095"/>
              <a:gd name="connsiteY3" fmla="*/ 4179 h 6630"/>
              <a:gd name="connsiteX4" fmla="*/ 173 w 1095"/>
              <a:gd name="connsiteY4" fmla="*/ 6630 h 6630"/>
              <a:gd name="connsiteX5" fmla="*/ 1096 w 1095"/>
              <a:gd name="connsiteY5" fmla="*/ 6496 h 6630"/>
              <a:gd name="connsiteX6" fmla="*/ 811 w 1095"/>
              <a:gd name="connsiteY6" fmla="*/ 3819 h 6630"/>
              <a:gd name="connsiteX7" fmla="*/ 358 w 1095"/>
              <a:gd name="connsiteY7" fmla="*/ 2812 h 6630"/>
              <a:gd name="connsiteX8" fmla="*/ 391 w 1095"/>
              <a:gd name="connsiteY8" fmla="*/ 1734 h 6630"/>
              <a:gd name="connsiteX9" fmla="*/ 856 w 1095"/>
              <a:gd name="connsiteY9" fmla="*/ 624 h 6630"/>
              <a:gd name="connsiteX10" fmla="*/ 856 w 1095"/>
              <a:gd name="connsiteY10" fmla="*/ 39 h 6630"/>
              <a:gd name="connsiteX11" fmla="*/ 439 w 1095"/>
              <a:gd name="connsiteY11" fmla="*/ 0 h 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96" h="6630">
                <a:moveTo>
                  <a:pt x="439" y="0"/>
                </a:moveTo>
                <a:cubicBezTo>
                  <a:pt x="589" y="457"/>
                  <a:pt x="361" y="1193"/>
                  <a:pt x="226" y="1501"/>
                </a:cubicBezTo>
                <a:cubicBezTo>
                  <a:pt x="16" y="2071"/>
                  <a:pt x="-29" y="2296"/>
                  <a:pt x="16" y="2619"/>
                </a:cubicBezTo>
                <a:cubicBezTo>
                  <a:pt x="136" y="3139"/>
                  <a:pt x="406" y="3511"/>
                  <a:pt x="376" y="4179"/>
                </a:cubicBezTo>
                <a:lnTo>
                  <a:pt x="173" y="6630"/>
                </a:lnTo>
                <a:cubicBezTo>
                  <a:pt x="473" y="6602"/>
                  <a:pt x="788" y="6541"/>
                  <a:pt x="1096" y="6496"/>
                </a:cubicBezTo>
                <a:cubicBezTo>
                  <a:pt x="1001" y="5604"/>
                  <a:pt x="1005" y="4794"/>
                  <a:pt x="811" y="3819"/>
                </a:cubicBezTo>
                <a:cubicBezTo>
                  <a:pt x="745" y="3384"/>
                  <a:pt x="485" y="3209"/>
                  <a:pt x="358" y="2812"/>
                </a:cubicBezTo>
                <a:cubicBezTo>
                  <a:pt x="244" y="2436"/>
                  <a:pt x="259" y="2153"/>
                  <a:pt x="391" y="1734"/>
                </a:cubicBezTo>
                <a:cubicBezTo>
                  <a:pt x="507" y="1294"/>
                  <a:pt x="710" y="1063"/>
                  <a:pt x="856" y="624"/>
                </a:cubicBezTo>
                <a:cubicBezTo>
                  <a:pt x="888" y="486"/>
                  <a:pt x="924" y="317"/>
                  <a:pt x="856" y="39"/>
                </a:cubicBezTo>
                <a:cubicBezTo>
                  <a:pt x="733" y="196"/>
                  <a:pt x="566" y="179"/>
                  <a:pt x="439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30" name="Freeform 229"/>
          <p:cNvSpPr/>
          <p:nvPr/>
        </p:nvSpPr>
        <p:spPr>
          <a:xfrm>
            <a:off x="6588760" y="1291369"/>
            <a:ext cx="631498" cy="3903345"/>
          </a:xfrm>
          <a:custGeom>
            <a:avLst/>
            <a:gdLst>
              <a:gd name="connsiteX0" fmla="*/ 8 w 994"/>
              <a:gd name="connsiteY0" fmla="*/ 0 h 6147"/>
              <a:gd name="connsiteX1" fmla="*/ 575 w 994"/>
              <a:gd name="connsiteY1" fmla="*/ 3092 h 6147"/>
              <a:gd name="connsiteX2" fmla="*/ 227 w 994"/>
              <a:gd name="connsiteY2" fmla="*/ 4500 h 6147"/>
              <a:gd name="connsiteX3" fmla="*/ 447 w 994"/>
              <a:gd name="connsiteY3" fmla="*/ 5671 h 6147"/>
              <a:gd name="connsiteX4" fmla="*/ 849 w 994"/>
              <a:gd name="connsiteY4" fmla="*/ 6147 h 6147"/>
              <a:gd name="connsiteX5" fmla="*/ 593 w 994"/>
              <a:gd name="connsiteY5" fmla="*/ 4226 h 6147"/>
              <a:gd name="connsiteX6" fmla="*/ 959 w 994"/>
              <a:gd name="connsiteY6" fmla="*/ 2122 h 6147"/>
              <a:gd name="connsiteX7" fmla="*/ 550 w 994"/>
              <a:gd name="connsiteY7" fmla="*/ 19 h 6147"/>
              <a:gd name="connsiteX8" fmla="*/ 199 w 994"/>
              <a:gd name="connsiteY8" fmla="*/ 33 h 6147"/>
              <a:gd name="connsiteX9" fmla="*/ 0 w 994"/>
              <a:gd name="connsiteY9" fmla="*/ 11 h 6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4" h="6147">
                <a:moveTo>
                  <a:pt x="8" y="0"/>
                </a:moveTo>
                <a:cubicBezTo>
                  <a:pt x="197" y="1031"/>
                  <a:pt x="598" y="2567"/>
                  <a:pt x="575" y="3092"/>
                </a:cubicBezTo>
                <a:cubicBezTo>
                  <a:pt x="551" y="3593"/>
                  <a:pt x="266" y="4146"/>
                  <a:pt x="227" y="4500"/>
                </a:cubicBezTo>
                <a:cubicBezTo>
                  <a:pt x="187" y="4904"/>
                  <a:pt x="281" y="5279"/>
                  <a:pt x="447" y="5671"/>
                </a:cubicBezTo>
                <a:cubicBezTo>
                  <a:pt x="604" y="6019"/>
                  <a:pt x="721" y="6031"/>
                  <a:pt x="849" y="6147"/>
                </a:cubicBezTo>
                <a:cubicBezTo>
                  <a:pt x="764" y="5507"/>
                  <a:pt x="282" y="4903"/>
                  <a:pt x="593" y="4226"/>
                </a:cubicBezTo>
                <a:cubicBezTo>
                  <a:pt x="941" y="3494"/>
                  <a:pt x="1062" y="2770"/>
                  <a:pt x="959" y="2122"/>
                </a:cubicBezTo>
                <a:lnTo>
                  <a:pt x="550" y="19"/>
                </a:lnTo>
                <a:cubicBezTo>
                  <a:pt x="430" y="23"/>
                  <a:pt x="319" y="47"/>
                  <a:pt x="199" y="33"/>
                </a:cubicBezTo>
                <a:cubicBezTo>
                  <a:pt x="59" y="23"/>
                  <a:pt x="28" y="6"/>
                  <a:pt x="0" y="11"/>
                </a:cubicBezTo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32" name="Text Box 231"/>
          <p:cNvSpPr txBox="1"/>
          <p:nvPr/>
        </p:nvSpPr>
        <p:spPr>
          <a:xfrm>
            <a:off x="9232900" y="1480820"/>
            <a:ext cx="6045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</a:rPr>
              <a:t>11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3" name="Text Box 232"/>
          <p:cNvSpPr txBox="1"/>
          <p:nvPr/>
        </p:nvSpPr>
        <p:spPr>
          <a:xfrm>
            <a:off x="9089390" y="4305300"/>
            <a:ext cx="7480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</a:rPr>
              <a:t>2 2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4" name="Text Box 233"/>
          <p:cNvSpPr txBox="1"/>
          <p:nvPr/>
        </p:nvSpPr>
        <p:spPr>
          <a:xfrm>
            <a:off x="9033510" y="5803900"/>
            <a:ext cx="7480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</a:rPr>
              <a:t>3 3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5" name="Text Box 234"/>
          <p:cNvSpPr txBox="1"/>
          <p:nvPr/>
        </p:nvSpPr>
        <p:spPr>
          <a:xfrm>
            <a:off x="8643620" y="2385060"/>
            <a:ext cx="7480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</a:rPr>
              <a:t>4 4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6" name="Text Box 235"/>
          <p:cNvSpPr txBox="1"/>
          <p:nvPr/>
        </p:nvSpPr>
        <p:spPr>
          <a:xfrm>
            <a:off x="7227570" y="2397760"/>
            <a:ext cx="6350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</a:rPr>
              <a:t>55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7" name="Text Box 236"/>
          <p:cNvSpPr txBox="1"/>
          <p:nvPr/>
        </p:nvSpPr>
        <p:spPr>
          <a:xfrm>
            <a:off x="6725920" y="1416050"/>
            <a:ext cx="6350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</a:rPr>
              <a:t>66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8" name="Text Box 237"/>
          <p:cNvSpPr txBox="1"/>
          <p:nvPr/>
        </p:nvSpPr>
        <p:spPr>
          <a:xfrm>
            <a:off x="6418580" y="2137410"/>
            <a:ext cx="7480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</a:rPr>
              <a:t>7 7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bldLvl="0" animBg="1"/>
      <p:bldP spid="227" grpId="0" animBg="1"/>
      <p:bldP spid="228" grpId="0" bldLvl="0" animBg="1"/>
      <p:bldP spid="229" grpId="0" bldLvl="0" animBg="1"/>
      <p:bldP spid="230" grpId="0" bldLvl="0" animBg="1"/>
      <p:bldP spid="232" grpId="0"/>
      <p:bldP spid="234" grpId="0"/>
      <p:bldP spid="235" grpId="0"/>
      <p:bldP spid="236" grpId="0"/>
      <p:bldP spid="237" grpId="0"/>
      <p:bldP spid="2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4"/>
          <p:cNvSpPr/>
          <p:nvPr/>
        </p:nvSpPr>
        <p:spPr>
          <a:xfrm>
            <a:off x="-50165" y="-87630"/>
            <a:ext cx="12291695" cy="6995795"/>
          </a:xfrm>
          <a:prstGeom prst="rect">
            <a:avLst/>
          </a:prstGeom>
          <a:solidFill>
            <a:srgbClr val="FDC9D2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cxnSp>
        <p:nvCxnSpPr>
          <p:cNvPr id="242" name="Straight Connector 241"/>
          <p:cNvCxnSpPr/>
          <p:nvPr/>
        </p:nvCxnSpPr>
        <p:spPr>
          <a:xfrm>
            <a:off x="11008360" y="176403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Freeform 240"/>
          <p:cNvSpPr/>
          <p:nvPr/>
        </p:nvSpPr>
        <p:spPr>
          <a:xfrm>
            <a:off x="10915015" y="3651885"/>
            <a:ext cx="474980" cy="939165"/>
          </a:xfrm>
          <a:custGeom>
            <a:avLst/>
            <a:gdLst>
              <a:gd name="connsiteX0" fmla="*/ 726 w 726"/>
              <a:gd name="connsiteY0" fmla="*/ 0 h 1266"/>
              <a:gd name="connsiteX1" fmla="*/ 578 w 726"/>
              <a:gd name="connsiteY1" fmla="*/ 1240 h 1266"/>
              <a:gd name="connsiteX2" fmla="*/ 64 w 726"/>
              <a:gd name="connsiteY2" fmla="*/ 1266 h 1266"/>
              <a:gd name="connsiteX3" fmla="*/ 0 w 726"/>
              <a:gd name="connsiteY3" fmla="*/ 853 h 1266"/>
              <a:gd name="connsiteX4" fmla="*/ 244 w 726"/>
              <a:gd name="connsiteY4" fmla="*/ 286 h 1266"/>
              <a:gd name="connsiteX5" fmla="*/ 726 w 726"/>
              <a:gd name="connsiteY5" fmla="*/ 0 h 1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6" h="1266">
                <a:moveTo>
                  <a:pt x="726" y="0"/>
                </a:moveTo>
                <a:cubicBezTo>
                  <a:pt x="696" y="415"/>
                  <a:pt x="578" y="689"/>
                  <a:pt x="578" y="1240"/>
                </a:cubicBezTo>
                <a:lnTo>
                  <a:pt x="64" y="1266"/>
                </a:lnTo>
                <a:lnTo>
                  <a:pt x="0" y="853"/>
                </a:lnTo>
                <a:lnTo>
                  <a:pt x="244" y="286"/>
                </a:lnTo>
                <a:lnTo>
                  <a:pt x="726" y="0"/>
                </a:lnTo>
                <a:close/>
              </a:path>
            </a:pathLst>
          </a:custGeom>
          <a:solidFill>
            <a:srgbClr val="FA92A3"/>
          </a:solidFill>
          <a:ln>
            <a:solidFill>
              <a:srgbClr val="FA92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40" name="Freeform 239"/>
          <p:cNvSpPr/>
          <p:nvPr/>
        </p:nvSpPr>
        <p:spPr>
          <a:xfrm>
            <a:off x="9508490" y="2060575"/>
            <a:ext cx="1236345" cy="732155"/>
          </a:xfrm>
          <a:custGeom>
            <a:avLst/>
            <a:gdLst>
              <a:gd name="connsiteX0" fmla="*/ 0 w 1890"/>
              <a:gd name="connsiteY0" fmla="*/ 0 h 987"/>
              <a:gd name="connsiteX1" fmla="*/ 86 w 1890"/>
              <a:gd name="connsiteY1" fmla="*/ 845 h 987"/>
              <a:gd name="connsiteX2" fmla="*/ 978 w 1890"/>
              <a:gd name="connsiteY2" fmla="*/ 987 h 987"/>
              <a:gd name="connsiteX3" fmla="*/ 1643 w 1890"/>
              <a:gd name="connsiteY3" fmla="*/ 921 h 987"/>
              <a:gd name="connsiteX4" fmla="*/ 1871 w 1890"/>
              <a:gd name="connsiteY4" fmla="*/ 531 h 987"/>
              <a:gd name="connsiteX5" fmla="*/ 1890 w 1890"/>
              <a:gd name="connsiteY5" fmla="*/ 123 h 987"/>
              <a:gd name="connsiteX6" fmla="*/ 0 w 1890"/>
              <a:gd name="connsiteY6" fmla="*/ 0 h 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90" h="987">
                <a:moveTo>
                  <a:pt x="0" y="0"/>
                </a:moveTo>
                <a:lnTo>
                  <a:pt x="86" y="845"/>
                </a:lnTo>
                <a:lnTo>
                  <a:pt x="978" y="987"/>
                </a:lnTo>
                <a:lnTo>
                  <a:pt x="1643" y="921"/>
                </a:lnTo>
                <a:lnTo>
                  <a:pt x="1871" y="531"/>
                </a:lnTo>
                <a:lnTo>
                  <a:pt x="1890" y="123"/>
                </a:lnTo>
                <a:cubicBezTo>
                  <a:pt x="1405" y="305"/>
                  <a:pt x="520" y="785"/>
                  <a:pt x="0" y="0"/>
                </a:cubicBezTo>
                <a:close/>
              </a:path>
            </a:pathLst>
          </a:custGeom>
          <a:solidFill>
            <a:srgbClr val="FA92A3"/>
          </a:solidFill>
          <a:ln>
            <a:solidFill>
              <a:srgbClr val="FA92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79" name="Freeform 178"/>
          <p:cNvSpPr/>
          <p:nvPr/>
        </p:nvSpPr>
        <p:spPr>
          <a:xfrm rot="5400000">
            <a:off x="6078220" y="-666115"/>
            <a:ext cx="2865120" cy="7768590"/>
          </a:xfrm>
          <a:custGeom>
            <a:avLst/>
            <a:gdLst>
              <a:gd name="connsiteX0" fmla="*/ 3774 w 3862"/>
              <a:gd name="connsiteY0" fmla="*/ 652 h 11874"/>
              <a:gd name="connsiteX1" fmla="*/ 3805 w 3862"/>
              <a:gd name="connsiteY1" fmla="*/ 2122 h 11874"/>
              <a:gd name="connsiteX2" fmla="*/ 3801 w 3862"/>
              <a:gd name="connsiteY2" fmla="*/ 5812 h 11874"/>
              <a:gd name="connsiteX3" fmla="*/ 3863 w 3862"/>
              <a:gd name="connsiteY3" fmla="*/ 11706 h 11874"/>
              <a:gd name="connsiteX4" fmla="*/ 35 w 3862"/>
              <a:gd name="connsiteY4" fmla="*/ 11619 h 11874"/>
              <a:gd name="connsiteX5" fmla="*/ 743 w 3862"/>
              <a:gd name="connsiteY5" fmla="*/ 6580 h 11874"/>
              <a:gd name="connsiteX6" fmla="*/ 378 w 3862"/>
              <a:gd name="connsiteY6" fmla="*/ 2874 h 11874"/>
              <a:gd name="connsiteX7" fmla="*/ 513 w 3862"/>
              <a:gd name="connsiteY7" fmla="*/ 1001 h 11874"/>
              <a:gd name="connsiteX8" fmla="*/ 2511 w 3862"/>
              <a:gd name="connsiteY8" fmla="*/ 0 h 11874"/>
              <a:gd name="connsiteX9" fmla="*/ 3774 w 3862"/>
              <a:gd name="connsiteY9" fmla="*/ 652 h 11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63" h="11874">
                <a:moveTo>
                  <a:pt x="3774" y="652"/>
                </a:moveTo>
                <a:cubicBezTo>
                  <a:pt x="3863" y="1289"/>
                  <a:pt x="3796" y="1537"/>
                  <a:pt x="3805" y="2122"/>
                </a:cubicBezTo>
                <a:cubicBezTo>
                  <a:pt x="3683" y="4043"/>
                  <a:pt x="3777" y="4034"/>
                  <a:pt x="3801" y="5812"/>
                </a:cubicBezTo>
                <a:cubicBezTo>
                  <a:pt x="3888" y="7613"/>
                  <a:pt x="3810" y="10014"/>
                  <a:pt x="3863" y="11706"/>
                </a:cubicBezTo>
                <a:cubicBezTo>
                  <a:pt x="2056" y="12037"/>
                  <a:pt x="1126" y="11810"/>
                  <a:pt x="35" y="11619"/>
                </a:cubicBezTo>
                <a:cubicBezTo>
                  <a:pt x="-125" y="9489"/>
                  <a:pt x="297" y="7278"/>
                  <a:pt x="743" y="6580"/>
                </a:cubicBezTo>
                <a:cubicBezTo>
                  <a:pt x="1510" y="5282"/>
                  <a:pt x="525" y="3606"/>
                  <a:pt x="378" y="2874"/>
                </a:cubicBezTo>
                <a:cubicBezTo>
                  <a:pt x="1245" y="2914"/>
                  <a:pt x="1235" y="1089"/>
                  <a:pt x="513" y="1001"/>
                </a:cubicBezTo>
                <a:lnTo>
                  <a:pt x="2511" y="0"/>
                </a:lnTo>
                <a:cubicBezTo>
                  <a:pt x="2759" y="259"/>
                  <a:pt x="3234" y="599"/>
                  <a:pt x="3774" y="652"/>
                </a:cubicBezTo>
                <a:close/>
              </a:path>
            </a:pathLst>
          </a:custGeom>
          <a:solidFill>
            <a:srgbClr val="F21A4D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0" name="Freeform 179"/>
          <p:cNvSpPr/>
          <p:nvPr/>
        </p:nvSpPr>
        <p:spPr>
          <a:xfrm rot="5400000">
            <a:off x="6285865" y="-508000"/>
            <a:ext cx="723900" cy="57950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2" name="Freeform 181"/>
          <p:cNvSpPr/>
          <p:nvPr/>
        </p:nvSpPr>
        <p:spPr>
          <a:xfrm rot="5400000">
            <a:off x="8517890" y="2830830"/>
            <a:ext cx="1049020" cy="389890"/>
          </a:xfrm>
          <a:custGeom>
            <a:avLst/>
            <a:gdLst>
              <a:gd name="connisteX0" fmla="*/ 0 w 619125"/>
              <a:gd name="connsiteY0" fmla="*/ 295275 h 295275"/>
              <a:gd name="connisteX1" fmla="*/ 619125 w 619125"/>
              <a:gd name="connsiteY1" fmla="*/ 0 h 29527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619125" h="295275">
                <a:moveTo>
                  <a:pt x="0" y="295275"/>
                </a:moveTo>
                <a:lnTo>
                  <a:pt x="619125" y="0"/>
                </a:ln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3" name="Freeform 182"/>
          <p:cNvSpPr/>
          <p:nvPr/>
        </p:nvSpPr>
        <p:spPr>
          <a:xfrm rot="5400000">
            <a:off x="7261860" y="1973580"/>
            <a:ext cx="370205" cy="3253740"/>
          </a:xfrm>
          <a:custGeom>
            <a:avLst/>
            <a:gdLst>
              <a:gd name="connsiteX0" fmla="*/ 335 w 343"/>
              <a:gd name="connsiteY0" fmla="*/ 0 h 3881"/>
              <a:gd name="connsiteX1" fmla="*/ 0 w 343"/>
              <a:gd name="connsiteY1" fmla="*/ 3881 h 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4" h="3881">
                <a:moveTo>
                  <a:pt x="335" y="0"/>
                </a:moveTo>
                <a:cubicBezTo>
                  <a:pt x="405" y="1856"/>
                  <a:pt x="45" y="2621"/>
                  <a:pt x="0" y="3881"/>
                </a:cubicBezTo>
              </a:path>
            </a:pathLst>
          </a:custGeom>
          <a:noFill/>
          <a:ln w="127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97" name="Text Box 196"/>
          <p:cNvSpPr txBox="1"/>
          <p:nvPr/>
        </p:nvSpPr>
        <p:spPr>
          <a:xfrm rot="5400000">
            <a:off x="5583555" y="3759200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Times New Roman" panose="02020603050405020304" charset="0"/>
              </a:rPr>
              <a:t>3</a:t>
            </a:r>
            <a:endParaRPr lang="en-US" sz="2800" b="1">
              <a:solidFill>
                <a:schemeClr val="bg1"/>
              </a:solidFill>
              <a:latin typeface="Times New Roman" panose="02020603050405020304" charset="0"/>
            </a:endParaRPr>
          </a:p>
        </p:txBody>
      </p:sp>
      <p:sp>
        <p:nvSpPr>
          <p:cNvPr id="198" name="Oval 197"/>
          <p:cNvSpPr/>
          <p:nvPr/>
        </p:nvSpPr>
        <p:spPr>
          <a:xfrm rot="5400000">
            <a:off x="5653405" y="3545840"/>
            <a:ext cx="260985" cy="2228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06" name="Text Box 205"/>
          <p:cNvSpPr txBox="1"/>
          <p:nvPr/>
        </p:nvSpPr>
        <p:spPr>
          <a:xfrm rot="5400000">
            <a:off x="8697595" y="2828290"/>
            <a:ext cx="667385" cy="52197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Times New Roman" panose="02020603050405020304" charset="0"/>
              </a:rPr>
              <a:t>4</a:t>
            </a:r>
            <a:endParaRPr lang="en-US" sz="2800" b="1">
              <a:solidFill>
                <a:schemeClr val="bg1"/>
              </a:solidFill>
              <a:latin typeface="Times New Roman" panose="02020603050405020304" charset="0"/>
            </a:endParaRPr>
          </a:p>
        </p:txBody>
      </p:sp>
      <p:sp>
        <p:nvSpPr>
          <p:cNvPr id="207" name="Oval 206"/>
          <p:cNvSpPr/>
          <p:nvPr/>
        </p:nvSpPr>
        <p:spPr>
          <a:xfrm rot="5400000">
            <a:off x="8768080" y="2614930"/>
            <a:ext cx="260985" cy="22288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08" name="Freeform 207"/>
          <p:cNvSpPr/>
          <p:nvPr/>
        </p:nvSpPr>
        <p:spPr>
          <a:xfrm rot="5400000">
            <a:off x="4925695" y="1184910"/>
            <a:ext cx="1870075" cy="4517390"/>
          </a:xfrm>
          <a:custGeom>
            <a:avLst/>
            <a:gdLst>
              <a:gd name="connsiteX0" fmla="*/ 1077 w 1591"/>
              <a:gd name="connsiteY0" fmla="*/ 3 h 4978"/>
              <a:gd name="connsiteX1" fmla="*/ 270 w 1591"/>
              <a:gd name="connsiteY1" fmla="*/ 2730 h 4978"/>
              <a:gd name="connsiteX2" fmla="*/ 0 w 1591"/>
              <a:gd name="connsiteY2" fmla="*/ 4920 h 4978"/>
              <a:gd name="connsiteX3" fmla="*/ 434 w 1591"/>
              <a:gd name="connsiteY3" fmla="*/ 4962 h 4978"/>
              <a:gd name="connsiteX4" fmla="*/ 549 w 1591"/>
              <a:gd name="connsiteY4" fmla="*/ 3074 h 4978"/>
              <a:gd name="connsiteX5" fmla="*/ 801 w 1591"/>
              <a:gd name="connsiteY5" fmla="*/ 2353 h 4978"/>
              <a:gd name="connsiteX6" fmla="*/ 989 w 1591"/>
              <a:gd name="connsiteY6" fmla="*/ 3416 h 4978"/>
              <a:gd name="connsiteX7" fmla="*/ 1051 w 1591"/>
              <a:gd name="connsiteY7" fmla="*/ 4978 h 4978"/>
              <a:gd name="connsiteX8" fmla="*/ 1591 w 1591"/>
              <a:gd name="connsiteY8" fmla="*/ 4899 h 4978"/>
              <a:gd name="connsiteX9" fmla="*/ 974 w 1591"/>
              <a:gd name="connsiteY9" fmla="*/ 1236 h 4978"/>
              <a:gd name="connsiteX10" fmla="*/ 998 w 1591"/>
              <a:gd name="connsiteY10" fmla="*/ 306 h 4978"/>
              <a:gd name="connsiteX11" fmla="*/ 1081 w 1591"/>
              <a:gd name="connsiteY11" fmla="*/ 0 h 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91" h="4978">
                <a:moveTo>
                  <a:pt x="1077" y="3"/>
                </a:moveTo>
                <a:cubicBezTo>
                  <a:pt x="564" y="773"/>
                  <a:pt x="433" y="1766"/>
                  <a:pt x="270" y="2730"/>
                </a:cubicBezTo>
                <a:lnTo>
                  <a:pt x="0" y="4920"/>
                </a:lnTo>
                <a:lnTo>
                  <a:pt x="434" y="4962"/>
                </a:lnTo>
                <a:cubicBezTo>
                  <a:pt x="476" y="4281"/>
                  <a:pt x="497" y="3963"/>
                  <a:pt x="549" y="3074"/>
                </a:cubicBezTo>
                <a:cubicBezTo>
                  <a:pt x="586" y="2687"/>
                  <a:pt x="567" y="2533"/>
                  <a:pt x="801" y="2353"/>
                </a:cubicBezTo>
                <a:cubicBezTo>
                  <a:pt x="864" y="2707"/>
                  <a:pt x="942" y="3005"/>
                  <a:pt x="989" y="3416"/>
                </a:cubicBezTo>
                <a:cubicBezTo>
                  <a:pt x="1038" y="3998"/>
                  <a:pt x="1030" y="4457"/>
                  <a:pt x="1051" y="4978"/>
                </a:cubicBezTo>
                <a:lnTo>
                  <a:pt x="1591" y="4899"/>
                </a:lnTo>
                <a:cubicBezTo>
                  <a:pt x="1485" y="2861"/>
                  <a:pt x="1172" y="2623"/>
                  <a:pt x="974" y="1236"/>
                </a:cubicBezTo>
                <a:cubicBezTo>
                  <a:pt x="938" y="901"/>
                  <a:pt x="964" y="521"/>
                  <a:pt x="998" y="306"/>
                </a:cubicBezTo>
                <a:cubicBezTo>
                  <a:pt x="1028" y="145"/>
                  <a:pt x="1079" y="88"/>
                  <a:pt x="1081" y="0"/>
                </a:cubicBezTo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09" name="Freeform 208"/>
          <p:cNvSpPr/>
          <p:nvPr/>
        </p:nvSpPr>
        <p:spPr>
          <a:xfrm rot="5400000">
            <a:off x="9398635" y="2268220"/>
            <a:ext cx="339725" cy="3134360"/>
          </a:xfrm>
          <a:custGeom>
            <a:avLst/>
            <a:gdLst>
              <a:gd name="connsiteX0" fmla="*/ 289 w 289"/>
              <a:gd name="connsiteY0" fmla="*/ 0 h 3454"/>
              <a:gd name="connsiteX1" fmla="*/ 95 w 289"/>
              <a:gd name="connsiteY1" fmla="*/ 1721 h 3454"/>
              <a:gd name="connsiteX2" fmla="*/ 113 w 289"/>
              <a:gd name="connsiteY2" fmla="*/ 2909 h 3454"/>
              <a:gd name="connsiteX3" fmla="*/ 49 w 289"/>
              <a:gd name="connsiteY3" fmla="*/ 3454 h 3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" h="3454">
                <a:moveTo>
                  <a:pt x="289" y="0"/>
                </a:moveTo>
                <a:cubicBezTo>
                  <a:pt x="219" y="1200"/>
                  <a:pt x="224" y="1339"/>
                  <a:pt x="95" y="1721"/>
                </a:cubicBezTo>
                <a:cubicBezTo>
                  <a:pt x="18" y="2050"/>
                  <a:pt x="-82" y="2068"/>
                  <a:pt x="113" y="2909"/>
                </a:cubicBezTo>
                <a:cubicBezTo>
                  <a:pt x="136" y="3062"/>
                  <a:pt x="125" y="3318"/>
                  <a:pt x="49" y="3454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10" name="Freeform 209"/>
          <p:cNvSpPr/>
          <p:nvPr/>
        </p:nvSpPr>
        <p:spPr>
          <a:xfrm rot="5400000">
            <a:off x="6134735" y="-622300"/>
            <a:ext cx="1324610" cy="6097270"/>
          </a:xfrm>
          <a:custGeom>
            <a:avLst/>
            <a:gdLst>
              <a:gd name="connsiteX0" fmla="*/ 835 w 1785"/>
              <a:gd name="connsiteY0" fmla="*/ 283 h 9320"/>
              <a:gd name="connsiteX1" fmla="*/ 522 w 1785"/>
              <a:gd name="connsiteY1" fmla="*/ 505 h 9320"/>
              <a:gd name="connsiteX2" fmla="*/ 1160 w 1785"/>
              <a:gd name="connsiteY2" fmla="*/ 2182 h 9320"/>
              <a:gd name="connsiteX3" fmla="*/ 509 w 1785"/>
              <a:gd name="connsiteY3" fmla="*/ 4670 h 9320"/>
              <a:gd name="connsiteX4" fmla="*/ 40 w 1785"/>
              <a:gd name="connsiteY4" fmla="*/ 9269 h 9320"/>
              <a:gd name="connsiteX5" fmla="*/ 450 w 1785"/>
              <a:gd name="connsiteY5" fmla="*/ 9320 h 9320"/>
              <a:gd name="connsiteX6" fmla="*/ 634 w 1785"/>
              <a:gd name="connsiteY6" fmla="*/ 4641 h 9320"/>
              <a:gd name="connsiteX7" fmla="*/ 1770 w 1785"/>
              <a:gd name="connsiteY7" fmla="*/ 1948 h 9320"/>
              <a:gd name="connsiteX8" fmla="*/ 1021 w 1785"/>
              <a:gd name="connsiteY8" fmla="*/ 0 h 9320"/>
              <a:gd name="connsiteX9" fmla="*/ 835 w 1785"/>
              <a:gd name="connsiteY9" fmla="*/ 283 h 9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786" h="9320">
                <a:moveTo>
                  <a:pt x="835" y="283"/>
                </a:moveTo>
                <a:cubicBezTo>
                  <a:pt x="702" y="476"/>
                  <a:pt x="631" y="441"/>
                  <a:pt x="522" y="505"/>
                </a:cubicBezTo>
                <a:cubicBezTo>
                  <a:pt x="916" y="1201"/>
                  <a:pt x="994" y="1359"/>
                  <a:pt x="1160" y="2182"/>
                </a:cubicBezTo>
                <a:cubicBezTo>
                  <a:pt x="1227" y="3077"/>
                  <a:pt x="965" y="3846"/>
                  <a:pt x="509" y="4670"/>
                </a:cubicBezTo>
                <a:cubicBezTo>
                  <a:pt x="274" y="5081"/>
                  <a:pt x="-127" y="7572"/>
                  <a:pt x="40" y="9269"/>
                </a:cubicBezTo>
                <a:lnTo>
                  <a:pt x="450" y="9320"/>
                </a:lnTo>
                <a:cubicBezTo>
                  <a:pt x="494" y="7815"/>
                  <a:pt x="-16" y="6275"/>
                  <a:pt x="634" y="4641"/>
                </a:cubicBezTo>
                <a:cubicBezTo>
                  <a:pt x="1006" y="3785"/>
                  <a:pt x="1919" y="3508"/>
                  <a:pt x="1770" y="1948"/>
                </a:cubicBezTo>
                <a:cubicBezTo>
                  <a:pt x="1656" y="1078"/>
                  <a:pt x="1767" y="775"/>
                  <a:pt x="1021" y="0"/>
                </a:cubicBezTo>
                <a:cubicBezTo>
                  <a:pt x="959" y="94"/>
                  <a:pt x="921" y="186"/>
                  <a:pt x="835" y="283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3" name="Text Box 222"/>
          <p:cNvSpPr txBox="1"/>
          <p:nvPr/>
        </p:nvSpPr>
        <p:spPr>
          <a:xfrm rot="5400000">
            <a:off x="8878570" y="2593340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solidFill>
                  <a:schemeClr val="bg1"/>
                </a:solidFill>
                <a:latin typeface="Times New Roman" panose="02020603050405020304" charset="0"/>
              </a:rPr>
              <a:t>4</a:t>
            </a:r>
            <a:endParaRPr lang="en-US" sz="2800" b="1">
              <a:solidFill>
                <a:schemeClr val="bg1"/>
              </a:solidFill>
              <a:latin typeface="Times New Roman" panose="02020603050405020304" charset="0"/>
            </a:endParaRPr>
          </a:p>
        </p:txBody>
      </p:sp>
      <p:sp>
        <p:nvSpPr>
          <p:cNvPr id="226" name="Text Box 225"/>
          <p:cNvSpPr txBox="1"/>
          <p:nvPr/>
        </p:nvSpPr>
        <p:spPr>
          <a:xfrm rot="5400000">
            <a:off x="10404475" y="4084320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latin typeface="Times New Roman" panose="02020603050405020304" charset="0"/>
              </a:rPr>
              <a:t>1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227" name="Text Box 226"/>
          <p:cNvSpPr txBox="1"/>
          <p:nvPr/>
        </p:nvSpPr>
        <p:spPr>
          <a:xfrm rot="5400000">
            <a:off x="10403840" y="3768725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2800" b="1">
                <a:latin typeface="Times New Roman" panose="02020603050405020304" charset="0"/>
              </a:rPr>
              <a:t>1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231" name="Text Box 230"/>
          <p:cNvSpPr txBox="1"/>
          <p:nvPr/>
        </p:nvSpPr>
        <p:spPr>
          <a:xfrm rot="5400000">
            <a:off x="6055995" y="3825240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  <a:sym typeface="+mn-ea"/>
              </a:rPr>
              <a:t>2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232" name="Text Box 231"/>
          <p:cNvSpPr txBox="1"/>
          <p:nvPr/>
        </p:nvSpPr>
        <p:spPr>
          <a:xfrm rot="5400000">
            <a:off x="6067425" y="3394075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  <a:sym typeface="+mn-ea"/>
              </a:rPr>
              <a:t>2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234" name="Text Box 233"/>
          <p:cNvSpPr txBox="1"/>
          <p:nvPr/>
        </p:nvSpPr>
        <p:spPr>
          <a:xfrm rot="5400000">
            <a:off x="3926205" y="3613785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3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235" name="Text Box 234"/>
          <p:cNvSpPr txBox="1"/>
          <p:nvPr/>
        </p:nvSpPr>
        <p:spPr>
          <a:xfrm rot="5400000">
            <a:off x="3983990" y="3238500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3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237" name="Text Box 236"/>
          <p:cNvSpPr txBox="1"/>
          <p:nvPr/>
        </p:nvSpPr>
        <p:spPr>
          <a:xfrm rot="5400000">
            <a:off x="9262110" y="2755265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4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238" name="Text Box 237"/>
          <p:cNvSpPr txBox="1"/>
          <p:nvPr/>
        </p:nvSpPr>
        <p:spPr>
          <a:xfrm rot="5400000">
            <a:off x="9319260" y="2379980"/>
            <a:ext cx="6673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4</a:t>
            </a:r>
            <a:endParaRPr lang="en-US" sz="2800" b="1">
              <a:latin typeface="Times New Roman" panose="02020603050405020304" charset="0"/>
            </a:endParaRPr>
          </a:p>
        </p:txBody>
      </p:sp>
      <p:cxnSp>
        <p:nvCxnSpPr>
          <p:cNvPr id="243" name="Straight Connector 242"/>
          <p:cNvCxnSpPr/>
          <p:nvPr/>
        </p:nvCxnSpPr>
        <p:spPr>
          <a:xfrm flipH="1">
            <a:off x="10314940" y="381127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8" name="Straight Connector 247"/>
          <p:cNvCxnSpPr/>
          <p:nvPr/>
        </p:nvCxnSpPr>
        <p:spPr>
          <a:xfrm flipH="1">
            <a:off x="4787900" y="408559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Straight Connector 248"/>
          <p:cNvCxnSpPr/>
          <p:nvPr/>
        </p:nvCxnSpPr>
        <p:spPr>
          <a:xfrm flipH="1">
            <a:off x="4808855" y="350012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Straight Connector 249"/>
          <p:cNvCxnSpPr/>
          <p:nvPr/>
        </p:nvCxnSpPr>
        <p:spPr>
          <a:xfrm flipH="1">
            <a:off x="4782820" y="301752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1" name="Straight Connector 250"/>
          <p:cNvCxnSpPr/>
          <p:nvPr/>
        </p:nvCxnSpPr>
        <p:spPr>
          <a:xfrm flipH="1">
            <a:off x="4803775" y="250063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Straight Connector 251"/>
          <p:cNvCxnSpPr/>
          <p:nvPr/>
        </p:nvCxnSpPr>
        <p:spPr>
          <a:xfrm flipH="1">
            <a:off x="4824730" y="1881505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Connector 244"/>
          <p:cNvCxnSpPr/>
          <p:nvPr/>
        </p:nvCxnSpPr>
        <p:spPr>
          <a:xfrm flipH="1">
            <a:off x="6069965" y="3834765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Straight Connector 289"/>
          <p:cNvCxnSpPr/>
          <p:nvPr/>
        </p:nvCxnSpPr>
        <p:spPr>
          <a:xfrm flipH="1">
            <a:off x="6069965" y="194437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1" name="Straight Connector 290"/>
          <p:cNvCxnSpPr/>
          <p:nvPr/>
        </p:nvCxnSpPr>
        <p:spPr>
          <a:xfrm flipH="1">
            <a:off x="6059805" y="2757805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/>
          <p:cNvCxnSpPr/>
          <p:nvPr/>
        </p:nvCxnSpPr>
        <p:spPr>
          <a:xfrm flipH="1">
            <a:off x="7143115" y="357378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Connector 291"/>
          <p:cNvCxnSpPr/>
          <p:nvPr/>
        </p:nvCxnSpPr>
        <p:spPr>
          <a:xfrm flipH="1">
            <a:off x="7148195" y="300863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3" name="Straight Connector 292"/>
          <p:cNvCxnSpPr/>
          <p:nvPr/>
        </p:nvCxnSpPr>
        <p:spPr>
          <a:xfrm flipH="1">
            <a:off x="7216140" y="2440305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7" name="Straight Connector 246"/>
          <p:cNvCxnSpPr/>
          <p:nvPr/>
        </p:nvCxnSpPr>
        <p:spPr>
          <a:xfrm flipH="1">
            <a:off x="8100060" y="369570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/>
          <p:cNvCxnSpPr/>
          <p:nvPr/>
        </p:nvCxnSpPr>
        <p:spPr>
          <a:xfrm flipH="1">
            <a:off x="8114665" y="2947035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/>
          <p:cNvCxnSpPr/>
          <p:nvPr/>
        </p:nvCxnSpPr>
        <p:spPr>
          <a:xfrm flipH="1">
            <a:off x="8119745" y="249809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Straight Connector 243"/>
          <p:cNvCxnSpPr/>
          <p:nvPr/>
        </p:nvCxnSpPr>
        <p:spPr>
          <a:xfrm flipH="1">
            <a:off x="9141460" y="351917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Connector 295"/>
          <p:cNvCxnSpPr/>
          <p:nvPr/>
        </p:nvCxnSpPr>
        <p:spPr>
          <a:xfrm flipH="1">
            <a:off x="9116060" y="291973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/>
          <p:cNvCxnSpPr/>
          <p:nvPr/>
        </p:nvCxnSpPr>
        <p:spPr>
          <a:xfrm flipH="1">
            <a:off x="9027160" y="2283460"/>
            <a:ext cx="14605" cy="2597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Rounded Rectangle 119"/>
          <p:cNvSpPr/>
          <p:nvPr/>
        </p:nvSpPr>
        <p:spPr>
          <a:xfrm>
            <a:off x="619760" y="1238250"/>
            <a:ext cx="2232025" cy="5153025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Bước 5: </a:t>
            </a:r>
            <a:r>
              <a:rPr lang="en-US" sz="3200" b="1" i="1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Lấy dấu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các đường vừa thiết kế, khoảng 7-10 cm đánh dấu 1 dấu trừ (-).</a:t>
            </a:r>
            <a:endParaRPr lang="en-US" sz="3200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  <a:ln>
            <a:noFill/>
          </a:ln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" name="Rectangle 113"/>
          <p:cNvSpPr/>
          <p:nvPr/>
        </p:nvSpPr>
        <p:spPr>
          <a:xfrm>
            <a:off x="-50165" y="-68580"/>
            <a:ext cx="12291695" cy="6995795"/>
          </a:xfrm>
          <a:prstGeom prst="rect">
            <a:avLst/>
          </a:prstGeom>
          <a:solidFill>
            <a:srgbClr val="FBA0AF"/>
          </a:solidFill>
          <a:ln>
            <a:solidFill>
              <a:srgbClr val="FA92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2" name="Freeform 11"/>
          <p:cNvSpPr/>
          <p:nvPr/>
        </p:nvSpPr>
        <p:spPr>
          <a:xfrm rot="5400000">
            <a:off x="6384063" y="-1570155"/>
            <a:ext cx="2476558" cy="7659131"/>
          </a:xfrm>
          <a:custGeom>
            <a:avLst/>
            <a:gdLst>
              <a:gd name="connsiteX0" fmla="*/ 3855 w 3900"/>
              <a:gd name="connsiteY0" fmla="*/ 207 h 12061"/>
              <a:gd name="connsiteX1" fmla="*/ 3867 w 3900"/>
              <a:gd name="connsiteY1" fmla="*/ 2006 h 12061"/>
              <a:gd name="connsiteX2" fmla="*/ 3895 w 3900"/>
              <a:gd name="connsiteY2" fmla="*/ 5771 h 12061"/>
              <a:gd name="connsiteX3" fmla="*/ 3895 w 3900"/>
              <a:gd name="connsiteY3" fmla="*/ 11895 h 12061"/>
              <a:gd name="connsiteX4" fmla="*/ 34 w 3900"/>
              <a:gd name="connsiteY4" fmla="*/ 11794 h 12061"/>
              <a:gd name="connsiteX5" fmla="*/ 734 w 3900"/>
              <a:gd name="connsiteY5" fmla="*/ 6679 h 12061"/>
              <a:gd name="connsiteX6" fmla="*/ 374 w 3900"/>
              <a:gd name="connsiteY6" fmla="*/ 2917 h 12061"/>
              <a:gd name="connsiteX7" fmla="*/ 507 w 3900"/>
              <a:gd name="connsiteY7" fmla="*/ 1016 h 12061"/>
              <a:gd name="connsiteX8" fmla="*/ 2478 w 3900"/>
              <a:gd name="connsiteY8" fmla="*/ 0 h 12061"/>
              <a:gd name="connsiteX9" fmla="*/ 3855 w 3900"/>
              <a:gd name="connsiteY9" fmla="*/ 207 h 12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900" h="12062">
                <a:moveTo>
                  <a:pt x="3855" y="207"/>
                </a:moveTo>
                <a:cubicBezTo>
                  <a:pt x="3864" y="897"/>
                  <a:pt x="3847" y="1457"/>
                  <a:pt x="3867" y="2006"/>
                </a:cubicBezTo>
                <a:cubicBezTo>
                  <a:pt x="3906" y="3990"/>
                  <a:pt x="3800" y="4100"/>
                  <a:pt x="3895" y="5771"/>
                </a:cubicBezTo>
                <a:cubicBezTo>
                  <a:pt x="3919" y="7608"/>
                  <a:pt x="3844" y="10177"/>
                  <a:pt x="3895" y="11895"/>
                </a:cubicBezTo>
                <a:cubicBezTo>
                  <a:pt x="2112" y="12230"/>
                  <a:pt x="1111" y="11988"/>
                  <a:pt x="34" y="11794"/>
                </a:cubicBezTo>
                <a:cubicBezTo>
                  <a:pt x="-124" y="9632"/>
                  <a:pt x="292" y="7387"/>
                  <a:pt x="734" y="6679"/>
                </a:cubicBezTo>
                <a:cubicBezTo>
                  <a:pt x="1491" y="5361"/>
                  <a:pt x="518" y="3660"/>
                  <a:pt x="374" y="2917"/>
                </a:cubicBezTo>
                <a:cubicBezTo>
                  <a:pt x="834" y="2383"/>
                  <a:pt x="767" y="1726"/>
                  <a:pt x="507" y="1016"/>
                </a:cubicBezTo>
                <a:lnTo>
                  <a:pt x="2478" y="0"/>
                </a:lnTo>
                <a:cubicBezTo>
                  <a:pt x="2849" y="215"/>
                  <a:pt x="3428" y="207"/>
                  <a:pt x="3855" y="207"/>
                </a:cubicBezTo>
                <a:close/>
              </a:path>
            </a:pathLst>
          </a:custGeom>
          <a:solidFill>
            <a:srgbClr val="FCB5C0"/>
          </a:solidFill>
          <a:ln>
            <a:solidFill>
              <a:srgbClr val="FA92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0" name="Freeform 19"/>
          <p:cNvSpPr/>
          <p:nvPr/>
        </p:nvSpPr>
        <p:spPr>
          <a:xfrm rot="5400000">
            <a:off x="6362700" y="-1438275"/>
            <a:ext cx="1119505" cy="6006465"/>
          </a:xfrm>
          <a:custGeom>
            <a:avLst/>
            <a:gdLst>
              <a:gd name="connsiteX0" fmla="*/ 527 w 1127"/>
              <a:gd name="connsiteY0" fmla="*/ 204 h 6719"/>
              <a:gd name="connsiteX1" fmla="*/ 321 w 1127"/>
              <a:gd name="connsiteY1" fmla="*/ 343 h 6719"/>
              <a:gd name="connsiteX2" fmla="*/ 732 w 1127"/>
              <a:gd name="connsiteY2" fmla="*/ 1573 h 6719"/>
              <a:gd name="connsiteX3" fmla="*/ 321 w 1127"/>
              <a:gd name="connsiteY3" fmla="*/ 3367 h 6719"/>
              <a:gd name="connsiteX4" fmla="*/ 25 w 1127"/>
              <a:gd name="connsiteY4" fmla="*/ 6682 h 6719"/>
              <a:gd name="connsiteX5" fmla="*/ 284 w 1127"/>
              <a:gd name="connsiteY5" fmla="*/ 6719 h 6719"/>
              <a:gd name="connsiteX6" fmla="*/ 400 w 1127"/>
              <a:gd name="connsiteY6" fmla="*/ 3346 h 6719"/>
              <a:gd name="connsiteX7" fmla="*/ 1117 w 1127"/>
              <a:gd name="connsiteY7" fmla="*/ 1404 h 6719"/>
              <a:gd name="connsiteX8" fmla="*/ 644 w 1127"/>
              <a:gd name="connsiteY8" fmla="*/ 0 h 6719"/>
              <a:gd name="connsiteX9" fmla="*/ 527 w 1127"/>
              <a:gd name="connsiteY9" fmla="*/ 204 h 6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27" h="6719">
                <a:moveTo>
                  <a:pt x="527" y="204"/>
                </a:moveTo>
                <a:cubicBezTo>
                  <a:pt x="443" y="343"/>
                  <a:pt x="390" y="297"/>
                  <a:pt x="321" y="343"/>
                </a:cubicBezTo>
                <a:cubicBezTo>
                  <a:pt x="570" y="845"/>
                  <a:pt x="627" y="980"/>
                  <a:pt x="732" y="1573"/>
                </a:cubicBezTo>
                <a:cubicBezTo>
                  <a:pt x="774" y="2218"/>
                  <a:pt x="609" y="2773"/>
                  <a:pt x="321" y="3367"/>
                </a:cubicBezTo>
                <a:cubicBezTo>
                  <a:pt x="173" y="3663"/>
                  <a:pt x="-80" y="5459"/>
                  <a:pt x="25" y="6682"/>
                </a:cubicBezTo>
                <a:lnTo>
                  <a:pt x="284" y="6719"/>
                </a:lnTo>
                <a:cubicBezTo>
                  <a:pt x="312" y="5634"/>
                  <a:pt x="-10" y="4524"/>
                  <a:pt x="400" y="3346"/>
                </a:cubicBezTo>
                <a:cubicBezTo>
                  <a:pt x="635" y="2729"/>
                  <a:pt x="1211" y="2529"/>
                  <a:pt x="1117" y="1404"/>
                </a:cubicBezTo>
                <a:cubicBezTo>
                  <a:pt x="1045" y="777"/>
                  <a:pt x="1115" y="559"/>
                  <a:pt x="644" y="0"/>
                </a:cubicBezTo>
                <a:cubicBezTo>
                  <a:pt x="605" y="68"/>
                  <a:pt x="581" y="134"/>
                  <a:pt x="527" y="204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7" name="Text Box 36"/>
          <p:cNvSpPr txBox="1"/>
          <p:nvPr/>
        </p:nvSpPr>
        <p:spPr>
          <a:xfrm>
            <a:off x="3009265" y="947420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ym typeface="Wingdings" panose="05000000000000000000" charset="0"/>
              </a:rPr>
              <a:t></a:t>
            </a:r>
            <a:endParaRPr lang="en-US" sz="4000">
              <a:sym typeface="Wingdings" panose="05000000000000000000" charset="0"/>
            </a:endParaRPr>
          </a:p>
        </p:txBody>
      </p: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  <a:ln>
            <a:noFill/>
          </a:ln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3831590" y="1192848"/>
            <a:ext cx="7638415" cy="1987871"/>
            <a:chOff x="5594" y="1839"/>
            <a:chExt cx="12029" cy="3131"/>
          </a:xfrm>
        </p:grpSpPr>
        <p:grpSp>
          <p:nvGrpSpPr>
            <p:cNvPr id="40" name="Group 39"/>
            <p:cNvGrpSpPr/>
            <p:nvPr/>
          </p:nvGrpSpPr>
          <p:grpSpPr>
            <a:xfrm rot="0">
              <a:off x="5594" y="1839"/>
              <a:ext cx="12029" cy="3131"/>
              <a:chOff x="4851" y="3647"/>
              <a:chExt cx="8545" cy="2001"/>
            </a:xfrm>
          </p:grpSpPr>
          <p:sp>
            <p:nvSpPr>
              <p:cNvPr id="41" name="Freeform 40"/>
              <p:cNvSpPr/>
              <p:nvPr/>
            </p:nvSpPr>
            <p:spPr>
              <a:xfrm rot="5400000">
                <a:off x="11233" y="3460"/>
                <a:ext cx="289" cy="3454"/>
              </a:xfrm>
              <a:custGeom>
                <a:avLst/>
                <a:gdLst>
                  <a:gd name="connsiteX0" fmla="*/ 289 w 289"/>
                  <a:gd name="connsiteY0" fmla="*/ 0 h 3454"/>
                  <a:gd name="connsiteX1" fmla="*/ 95 w 289"/>
                  <a:gd name="connsiteY1" fmla="*/ 1721 h 3454"/>
                  <a:gd name="connsiteX2" fmla="*/ 113 w 289"/>
                  <a:gd name="connsiteY2" fmla="*/ 2909 h 3454"/>
                  <a:gd name="connsiteX3" fmla="*/ 49 w 289"/>
                  <a:gd name="connsiteY3" fmla="*/ 3454 h 34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89" h="3454">
                    <a:moveTo>
                      <a:pt x="289" y="0"/>
                    </a:moveTo>
                    <a:cubicBezTo>
                      <a:pt x="219" y="1200"/>
                      <a:pt x="224" y="1339"/>
                      <a:pt x="95" y="1721"/>
                    </a:cubicBezTo>
                    <a:cubicBezTo>
                      <a:pt x="18" y="2050"/>
                      <a:pt x="-82" y="2068"/>
                      <a:pt x="113" y="2909"/>
                    </a:cubicBezTo>
                    <a:cubicBezTo>
                      <a:pt x="136" y="3062"/>
                      <a:pt x="125" y="3318"/>
                      <a:pt x="49" y="3454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4851" y="3647"/>
                <a:ext cx="8545" cy="2001"/>
                <a:chOff x="4851" y="3647"/>
                <a:chExt cx="8545" cy="2001"/>
              </a:xfrm>
            </p:grpSpPr>
            <p:sp>
              <p:nvSpPr>
                <p:cNvPr id="44" name="Freeform 43"/>
                <p:cNvSpPr/>
                <p:nvPr/>
              </p:nvSpPr>
              <p:spPr>
                <a:xfrm>
                  <a:off x="4851" y="3647"/>
                  <a:ext cx="8545" cy="1730"/>
                </a:xfrm>
                <a:custGeom>
                  <a:avLst/>
                  <a:gdLst>
                    <a:gd name="connsiteX0" fmla="*/ 86 w 8545"/>
                    <a:gd name="connsiteY0" fmla="*/ 97 h 1730"/>
                    <a:gd name="connsiteX1" fmla="*/ 2592 w 8545"/>
                    <a:gd name="connsiteY1" fmla="*/ 12 h 1730"/>
                    <a:gd name="connsiteX2" fmla="*/ 4424 w 8545"/>
                    <a:gd name="connsiteY2" fmla="*/ 781 h 1730"/>
                    <a:gd name="connsiteX3" fmla="*/ 5962 w 8545"/>
                    <a:gd name="connsiteY3" fmla="*/ 885 h 1730"/>
                    <a:gd name="connsiteX4" fmla="*/ 6836 w 8545"/>
                    <a:gd name="connsiteY4" fmla="*/ 420 h 1730"/>
                    <a:gd name="connsiteX5" fmla="*/ 7833 w 8545"/>
                    <a:gd name="connsiteY5" fmla="*/ 145 h 1730"/>
                    <a:gd name="connsiteX6" fmla="*/ 8545 w 8545"/>
                    <a:gd name="connsiteY6" fmla="*/ 1408 h 1730"/>
                    <a:gd name="connsiteX7" fmla="*/ 8269 w 8545"/>
                    <a:gd name="connsiteY7" fmla="*/ 1730 h 1730"/>
                    <a:gd name="connsiteX8" fmla="*/ 6428 w 8545"/>
                    <a:gd name="connsiteY8" fmla="*/ 1493 h 1730"/>
                    <a:gd name="connsiteX9" fmla="*/ 5450 w 8545"/>
                    <a:gd name="connsiteY9" fmla="*/ 1493 h 1730"/>
                    <a:gd name="connsiteX10" fmla="*/ 4453 w 8545"/>
                    <a:gd name="connsiteY10" fmla="*/ 1246 h 1730"/>
                    <a:gd name="connsiteX11" fmla="*/ 2184 w 8545"/>
                    <a:gd name="connsiteY11" fmla="*/ 677 h 1730"/>
                    <a:gd name="connsiteX12" fmla="*/ 0 w 8545"/>
                    <a:gd name="connsiteY12" fmla="*/ 411 h 1730"/>
                    <a:gd name="connsiteX13" fmla="*/ 86 w 8545"/>
                    <a:gd name="connsiteY13" fmla="*/ 97 h 17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8545" h="1730">
                      <a:moveTo>
                        <a:pt x="86" y="97"/>
                      </a:moveTo>
                      <a:cubicBezTo>
                        <a:pt x="921" y="69"/>
                        <a:pt x="1890" y="-36"/>
                        <a:pt x="2592" y="12"/>
                      </a:cubicBezTo>
                      <a:cubicBezTo>
                        <a:pt x="3475" y="88"/>
                        <a:pt x="3817" y="364"/>
                        <a:pt x="4424" y="781"/>
                      </a:cubicBezTo>
                      <a:cubicBezTo>
                        <a:pt x="4975" y="1095"/>
                        <a:pt x="5440" y="916"/>
                        <a:pt x="5962" y="885"/>
                      </a:cubicBezTo>
                      <a:cubicBezTo>
                        <a:pt x="6456" y="812"/>
                        <a:pt x="6589" y="650"/>
                        <a:pt x="6836" y="420"/>
                      </a:cubicBezTo>
                      <a:cubicBezTo>
                        <a:pt x="7424" y="566"/>
                        <a:pt x="7662" y="405"/>
                        <a:pt x="7833" y="145"/>
                      </a:cubicBezTo>
                      <a:lnTo>
                        <a:pt x="8545" y="1408"/>
                      </a:lnTo>
                      <a:lnTo>
                        <a:pt x="8269" y="1730"/>
                      </a:lnTo>
                      <a:cubicBezTo>
                        <a:pt x="7605" y="1669"/>
                        <a:pt x="6779" y="1649"/>
                        <a:pt x="6428" y="1493"/>
                      </a:cubicBezTo>
                      <a:cubicBezTo>
                        <a:pt x="5991" y="1327"/>
                        <a:pt x="5934" y="1415"/>
                        <a:pt x="5450" y="1493"/>
                      </a:cubicBezTo>
                      <a:cubicBezTo>
                        <a:pt x="4804" y="1651"/>
                        <a:pt x="5053" y="1485"/>
                        <a:pt x="4453" y="1246"/>
                      </a:cubicBezTo>
                      <a:cubicBezTo>
                        <a:pt x="3553" y="916"/>
                        <a:pt x="2991" y="807"/>
                        <a:pt x="2184" y="677"/>
                      </a:cubicBezTo>
                      <a:lnTo>
                        <a:pt x="0" y="411"/>
                      </a:lnTo>
                      <a:lnTo>
                        <a:pt x="86" y="97"/>
                      </a:lnTo>
                      <a:close/>
                    </a:path>
                  </a:pathLst>
                </a:custGeom>
                <a:solidFill>
                  <a:srgbClr val="F21A4D"/>
                </a:solidFill>
                <a:ln>
                  <a:solidFill>
                    <a:srgbClr val="F21A4D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grpSp>
              <p:nvGrpSpPr>
                <p:cNvPr id="46" name="Group 45"/>
                <p:cNvGrpSpPr/>
                <p:nvPr/>
              </p:nvGrpSpPr>
              <p:grpSpPr>
                <a:xfrm>
                  <a:off x="6323" y="3718"/>
                  <a:ext cx="6542" cy="1930"/>
                  <a:chOff x="6323" y="3718"/>
                  <a:chExt cx="6542" cy="1930"/>
                </a:xfrm>
              </p:grpSpPr>
              <p:sp>
                <p:nvSpPr>
                  <p:cNvPr id="47" name="Freeform 46"/>
                  <p:cNvSpPr/>
                  <p:nvPr/>
                </p:nvSpPr>
                <p:spPr>
                  <a:xfrm>
                    <a:off x="6635" y="3718"/>
                    <a:ext cx="0" cy="146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grpSp>
                <p:nvGrpSpPr>
                  <p:cNvPr id="48" name="Group 47"/>
                  <p:cNvGrpSpPr/>
                  <p:nvPr/>
                </p:nvGrpSpPr>
                <p:grpSpPr>
                  <a:xfrm>
                    <a:off x="8233" y="3882"/>
                    <a:ext cx="4632" cy="1766"/>
                    <a:chOff x="8233" y="3856"/>
                    <a:chExt cx="4632" cy="1766"/>
                  </a:xfrm>
                </p:grpSpPr>
                <p:sp>
                  <p:nvSpPr>
                    <p:cNvPr id="50" name="Text Box 49"/>
                    <p:cNvSpPr txBox="1"/>
                    <p:nvPr/>
                  </p:nvSpPr>
                  <p:spPr>
                    <a:xfrm rot="5400000">
                      <a:off x="11020" y="4349"/>
                      <a:ext cx="539" cy="58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p>
                      <a:pPr algn="l"/>
                      <a:r>
                        <a:rPr lang="en-US" sz="2800" b="1">
                          <a:latin typeface="Times New Roman" panose="02020603050405020304" charset="0"/>
                        </a:rPr>
                        <a:t>4</a:t>
                      </a:r>
                      <a:endParaRPr lang="en-US" sz="2800" b="1">
                        <a:latin typeface="Times New Roman" panose="02020603050405020304" charset="0"/>
                      </a:endParaRPr>
                    </a:p>
                  </p:txBody>
                </p:sp>
                <p:sp>
                  <p:nvSpPr>
                    <p:cNvPr id="51" name="Text Box 50"/>
                    <p:cNvSpPr txBox="1"/>
                    <p:nvPr/>
                  </p:nvSpPr>
                  <p:spPr>
                    <a:xfrm rot="5400000">
                      <a:off x="12289" y="5046"/>
                      <a:ext cx="568" cy="584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p>
                      <a:r>
                        <a:rPr lang="en-US" sz="2800" b="1">
                          <a:latin typeface="Times New Roman" panose="02020603050405020304" charset="0"/>
                        </a:rPr>
                        <a:t>1</a:t>
                      </a:r>
                      <a:endParaRPr lang="en-US" sz="2800" b="1">
                        <a:latin typeface="Times New Roman" panose="02020603050405020304" charset="0"/>
                      </a:endParaRPr>
                    </a:p>
                  </p:txBody>
                </p:sp>
                <p:sp>
                  <p:nvSpPr>
                    <p:cNvPr id="52" name="Freeform 51"/>
                    <p:cNvSpPr/>
                    <p:nvPr/>
                  </p:nvSpPr>
                  <p:spPr>
                    <a:xfrm>
                      <a:off x="12240" y="5193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53" name="Freeform 52"/>
                    <p:cNvSpPr/>
                    <p:nvPr/>
                  </p:nvSpPr>
                  <p:spPr>
                    <a:xfrm>
                      <a:off x="8235" y="3856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54" name="Freeform 53"/>
                    <p:cNvSpPr/>
                    <p:nvPr/>
                  </p:nvSpPr>
                  <p:spPr>
                    <a:xfrm>
                      <a:off x="11107" y="4449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55" name="Freeform 54"/>
                    <p:cNvSpPr/>
                    <p:nvPr/>
                  </p:nvSpPr>
                  <p:spPr>
                    <a:xfrm>
                      <a:off x="9775" y="4591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56" name="Freeform 55"/>
                    <p:cNvSpPr/>
                    <p:nvPr/>
                  </p:nvSpPr>
                  <p:spPr>
                    <a:xfrm>
                      <a:off x="11128" y="4993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57" name="Freeform 56"/>
                    <p:cNvSpPr/>
                    <p:nvPr/>
                  </p:nvSpPr>
                  <p:spPr>
                    <a:xfrm>
                      <a:off x="9783" y="5036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58" name="Freeform 57"/>
                    <p:cNvSpPr/>
                    <p:nvPr/>
                  </p:nvSpPr>
                  <p:spPr>
                    <a:xfrm>
                      <a:off x="8233" y="4447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  <p:sp>
                <p:nvSpPr>
                  <p:cNvPr id="59" name="Freeform 58"/>
                  <p:cNvSpPr/>
                  <p:nvPr/>
                </p:nvSpPr>
                <p:spPr>
                  <a:xfrm>
                    <a:off x="6653" y="4190"/>
                    <a:ext cx="0" cy="146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60" name="Freeform 59"/>
                  <p:cNvSpPr/>
                  <p:nvPr/>
                </p:nvSpPr>
                <p:spPr>
                  <a:xfrm>
                    <a:off x="6323" y="3733"/>
                    <a:ext cx="2677" cy="545"/>
                  </a:xfrm>
                  <a:custGeom>
                    <a:avLst/>
                    <a:gdLst>
                      <a:gd name="connsiteX0" fmla="*/ 0 w 2677"/>
                      <a:gd name="connsiteY0" fmla="*/ 4 h 545"/>
                      <a:gd name="connsiteX1" fmla="*/ 2677 w 2677"/>
                      <a:gd name="connsiteY1" fmla="*/ 545 h 54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</a:cxnLst>
                    <a:rect l="l" t="t" r="r" b="b"/>
                    <a:pathLst>
                      <a:path w="2677" h="545">
                        <a:moveTo>
                          <a:pt x="0" y="4"/>
                        </a:moveTo>
                        <a:cubicBezTo>
                          <a:pt x="1149" y="-44"/>
                          <a:pt x="1832" y="327"/>
                          <a:pt x="2677" y="545"/>
                        </a:cubicBez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</p:grpSp>
        </p:grpSp>
        <p:sp>
          <p:nvSpPr>
            <p:cNvPr id="38" name="Freeform 37"/>
            <p:cNvSpPr/>
            <p:nvPr/>
          </p:nvSpPr>
          <p:spPr>
            <a:xfrm>
              <a:off x="13942" y="3287"/>
              <a:ext cx="280" cy="654"/>
            </a:xfrm>
            <a:custGeom>
              <a:avLst/>
              <a:gdLst>
                <a:gd name="connisteX0" fmla="*/ 0 w 126365"/>
                <a:gd name="connsiteY0" fmla="*/ 0 h 265430"/>
                <a:gd name="connisteX1" fmla="*/ 126365 w 126365"/>
                <a:gd name="connsiteY1" fmla="*/ 265430 h 26543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126365" h="265430">
                  <a:moveTo>
                    <a:pt x="0" y="0"/>
                  </a:moveTo>
                  <a:lnTo>
                    <a:pt x="126365" y="265430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15" name="Group 14"/>
          <p:cNvGrpSpPr/>
          <p:nvPr/>
        </p:nvGrpSpPr>
        <p:grpSpPr>
          <a:xfrm rot="0">
            <a:off x="3770630" y="2056765"/>
            <a:ext cx="2355215" cy="845470"/>
            <a:chOff x="4776" y="4553"/>
            <a:chExt cx="2635" cy="851"/>
          </a:xfrm>
        </p:grpSpPr>
        <p:sp>
          <p:nvSpPr>
            <p:cNvPr id="16" name="Freeform 15"/>
            <p:cNvSpPr/>
            <p:nvPr/>
          </p:nvSpPr>
          <p:spPr>
            <a:xfrm>
              <a:off x="4776" y="4553"/>
              <a:ext cx="2635" cy="604"/>
            </a:xfrm>
            <a:custGeom>
              <a:avLst/>
              <a:gdLst>
                <a:gd name="connsiteX0" fmla="*/ 23 w 2634"/>
                <a:gd name="connsiteY0" fmla="*/ 0 h 604"/>
                <a:gd name="connsiteX1" fmla="*/ 2044 w 2634"/>
                <a:gd name="connsiteY1" fmla="*/ 128 h 604"/>
                <a:gd name="connsiteX2" fmla="*/ 2635 w 2634"/>
                <a:gd name="connsiteY2" fmla="*/ 350 h 604"/>
                <a:gd name="connsiteX3" fmla="*/ 1370 w 2634"/>
                <a:gd name="connsiteY3" fmla="*/ 553 h 604"/>
                <a:gd name="connsiteX4" fmla="*/ 10 w 2634"/>
                <a:gd name="connsiteY4" fmla="*/ 604 h 604"/>
                <a:gd name="connsiteX5" fmla="*/ 23 w 2634"/>
                <a:gd name="connsiteY5" fmla="*/ 0 h 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35" h="604">
                  <a:moveTo>
                    <a:pt x="23" y="0"/>
                  </a:moveTo>
                  <a:lnTo>
                    <a:pt x="2044" y="128"/>
                  </a:lnTo>
                  <a:cubicBezTo>
                    <a:pt x="2520" y="147"/>
                    <a:pt x="2571" y="274"/>
                    <a:pt x="2635" y="350"/>
                  </a:cubicBezTo>
                  <a:cubicBezTo>
                    <a:pt x="1986" y="503"/>
                    <a:pt x="1548" y="547"/>
                    <a:pt x="1370" y="553"/>
                  </a:cubicBezTo>
                  <a:lnTo>
                    <a:pt x="10" y="604"/>
                  </a:lnTo>
                  <a:cubicBezTo>
                    <a:pt x="-16" y="414"/>
                    <a:pt x="19" y="201"/>
                    <a:pt x="23" y="0"/>
                  </a:cubicBezTo>
                  <a:close/>
                </a:path>
              </a:pathLst>
            </a:custGeom>
            <a:solidFill>
              <a:srgbClr val="F21A4D"/>
            </a:solidFill>
            <a:ln>
              <a:solidFill>
                <a:srgbClr val="F21A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7" name="Text Box 16"/>
            <p:cNvSpPr txBox="1"/>
            <p:nvPr/>
          </p:nvSpPr>
          <p:spPr>
            <a:xfrm rot="5400000">
              <a:off x="5178" y="4828"/>
              <a:ext cx="568" cy="5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3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6637" y="4667"/>
              <a:ext cx="0" cy="146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6633" y="4909"/>
              <a:ext cx="0" cy="146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solidFill>
              <a:schemeClr val="tx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22" name="Freeform 21"/>
          <p:cNvSpPr/>
          <p:nvPr/>
        </p:nvSpPr>
        <p:spPr>
          <a:xfrm>
            <a:off x="8209915" y="1711325"/>
            <a:ext cx="0" cy="144780"/>
          </a:xfrm>
          <a:custGeom>
            <a:avLst/>
            <a:gdLst>
              <a:gd name="connisteX0" fmla="*/ 0 w 0"/>
              <a:gd name="connsiteY0" fmla="*/ 0 h 92710"/>
              <a:gd name="connisteX1" fmla="*/ 0 w 0"/>
              <a:gd name="connsiteY1" fmla="*/ 92710 h 9271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h="92710">
                <a:moveTo>
                  <a:pt x="0" y="0"/>
                </a:moveTo>
                <a:lnTo>
                  <a:pt x="0" y="9271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1" name="Freeform 30"/>
          <p:cNvSpPr/>
          <p:nvPr/>
        </p:nvSpPr>
        <p:spPr>
          <a:xfrm>
            <a:off x="8232775" y="1993900"/>
            <a:ext cx="0" cy="144780"/>
          </a:xfrm>
          <a:custGeom>
            <a:avLst/>
            <a:gdLst>
              <a:gd name="connisteX0" fmla="*/ 0 w 0"/>
              <a:gd name="connsiteY0" fmla="*/ 0 h 92710"/>
              <a:gd name="connisteX1" fmla="*/ 0 w 0"/>
              <a:gd name="connsiteY1" fmla="*/ 92710 h 9271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h="92710">
                <a:moveTo>
                  <a:pt x="0" y="0"/>
                </a:moveTo>
                <a:lnTo>
                  <a:pt x="0" y="9271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7689215" y="1242695"/>
            <a:ext cx="1937385" cy="491279"/>
          </a:xfrm>
          <a:custGeom>
            <a:avLst/>
            <a:gdLst>
              <a:gd name="connsiteX0" fmla="*/ 0 w 3051"/>
              <a:gd name="connsiteY0" fmla="*/ 630 h 773"/>
              <a:gd name="connsiteX1" fmla="*/ 3017 w 3051"/>
              <a:gd name="connsiteY1" fmla="*/ 0 h 773"/>
              <a:gd name="connsiteX2" fmla="*/ 3051 w 3051"/>
              <a:gd name="connsiteY2" fmla="*/ 128 h 773"/>
              <a:gd name="connsiteX3" fmla="*/ 1500 w 3051"/>
              <a:gd name="connsiteY3" fmla="*/ 716 h 773"/>
              <a:gd name="connsiteX4" fmla="*/ 0 w 3051"/>
              <a:gd name="connsiteY4" fmla="*/ 630 h 7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51" h="774">
                <a:moveTo>
                  <a:pt x="0" y="630"/>
                </a:moveTo>
                <a:cubicBezTo>
                  <a:pt x="980" y="809"/>
                  <a:pt x="2020" y="289"/>
                  <a:pt x="3017" y="0"/>
                </a:cubicBezTo>
                <a:lnTo>
                  <a:pt x="3051" y="128"/>
                </a:lnTo>
                <a:cubicBezTo>
                  <a:pt x="2551" y="316"/>
                  <a:pt x="2352" y="528"/>
                  <a:pt x="1500" y="716"/>
                </a:cubicBezTo>
                <a:cubicBezTo>
                  <a:pt x="776" y="852"/>
                  <a:pt x="469" y="716"/>
                  <a:pt x="0" y="630"/>
                </a:cubicBezTo>
                <a:close/>
              </a:path>
            </a:pathLst>
          </a:custGeom>
          <a:solidFill>
            <a:srgbClr val="F21A4D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3" name="Text Box 32"/>
          <p:cNvSpPr txBox="1"/>
          <p:nvPr/>
        </p:nvSpPr>
        <p:spPr>
          <a:xfrm rot="5400000">
            <a:off x="9337675" y="1656715"/>
            <a:ext cx="5645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4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34" name="Freeform 33"/>
          <p:cNvSpPr/>
          <p:nvPr/>
        </p:nvSpPr>
        <p:spPr>
          <a:xfrm rot="5400000">
            <a:off x="9573260" y="1259840"/>
            <a:ext cx="391160" cy="340360"/>
          </a:xfrm>
          <a:custGeom>
            <a:avLst/>
            <a:gdLst>
              <a:gd name="connsiteX0" fmla="*/ 394 w 394"/>
              <a:gd name="connsiteY0" fmla="*/ 0 h 381"/>
              <a:gd name="connsiteX1" fmla="*/ 0 w 394"/>
              <a:gd name="connsiteY1" fmla="*/ 381 h 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94" h="381">
                <a:moveTo>
                  <a:pt x="394" y="0"/>
                </a:moveTo>
                <a:cubicBezTo>
                  <a:pt x="314" y="226"/>
                  <a:pt x="232" y="355"/>
                  <a:pt x="0" y="381"/>
                </a:cubicBezTo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5" name="Freeform 34"/>
          <p:cNvSpPr/>
          <p:nvPr/>
        </p:nvSpPr>
        <p:spPr>
          <a:xfrm>
            <a:off x="9418955" y="1842135"/>
            <a:ext cx="0" cy="144780"/>
          </a:xfrm>
          <a:custGeom>
            <a:avLst/>
            <a:gdLst>
              <a:gd name="connisteX0" fmla="*/ 0 w 0"/>
              <a:gd name="connsiteY0" fmla="*/ 0 h 92710"/>
              <a:gd name="connisteX1" fmla="*/ 0 w 0"/>
              <a:gd name="connsiteY1" fmla="*/ 92710 h 9271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h="92710">
                <a:moveTo>
                  <a:pt x="0" y="0"/>
                </a:moveTo>
                <a:lnTo>
                  <a:pt x="0" y="9271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36" name="Freeform 35"/>
          <p:cNvSpPr/>
          <p:nvPr/>
        </p:nvSpPr>
        <p:spPr>
          <a:xfrm>
            <a:off x="9425940" y="1422400"/>
            <a:ext cx="0" cy="144780"/>
          </a:xfrm>
          <a:custGeom>
            <a:avLst/>
            <a:gdLst>
              <a:gd name="connisteX0" fmla="*/ 0 w 0"/>
              <a:gd name="connsiteY0" fmla="*/ 0 h 92710"/>
              <a:gd name="connisteX1" fmla="*/ 0 w 0"/>
              <a:gd name="connsiteY1" fmla="*/ 92710 h 9271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h="92710">
                <a:moveTo>
                  <a:pt x="0" y="0"/>
                </a:moveTo>
                <a:lnTo>
                  <a:pt x="0" y="9271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61" name="Text Box 60"/>
          <p:cNvSpPr txBox="1"/>
          <p:nvPr/>
        </p:nvSpPr>
        <p:spPr>
          <a:xfrm>
            <a:off x="2916555" y="1275080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ym typeface="Wingdings" panose="05000000000000000000" charset="0"/>
              </a:rPr>
              <a:t></a:t>
            </a:r>
            <a:endParaRPr lang="en-US" sz="4000">
              <a:sym typeface="Wingdings" panose="05000000000000000000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 rot="0">
            <a:off x="3766185" y="1616075"/>
            <a:ext cx="4450080" cy="1580515"/>
            <a:chOff x="4804" y="4116"/>
            <a:chExt cx="4978" cy="1591"/>
          </a:xfrm>
        </p:grpSpPr>
        <p:grpSp>
          <p:nvGrpSpPr>
            <p:cNvPr id="63" name="Group 62"/>
            <p:cNvGrpSpPr/>
            <p:nvPr/>
          </p:nvGrpSpPr>
          <p:grpSpPr>
            <a:xfrm>
              <a:off x="4804" y="4116"/>
              <a:ext cx="4978" cy="1591"/>
              <a:chOff x="4804" y="4116"/>
              <a:chExt cx="4978" cy="1591"/>
            </a:xfrm>
          </p:grpSpPr>
          <p:grpSp>
            <p:nvGrpSpPr>
              <p:cNvPr id="64" name="Group 63"/>
              <p:cNvGrpSpPr/>
              <p:nvPr/>
            </p:nvGrpSpPr>
            <p:grpSpPr>
              <a:xfrm>
                <a:off x="4804" y="4116"/>
                <a:ext cx="4978" cy="1591"/>
                <a:chOff x="4804" y="4116"/>
                <a:chExt cx="4978" cy="1591"/>
              </a:xfrm>
            </p:grpSpPr>
            <p:sp>
              <p:nvSpPr>
                <p:cNvPr id="66" name="Freeform 65"/>
                <p:cNvSpPr/>
                <p:nvPr/>
              </p:nvSpPr>
              <p:spPr>
                <a:xfrm rot="5400000">
                  <a:off x="6497" y="2422"/>
                  <a:ext cx="1591" cy="4978"/>
                </a:xfrm>
                <a:custGeom>
                  <a:avLst/>
                  <a:gdLst>
                    <a:gd name="connsiteX0" fmla="*/ 1077 w 1591"/>
                    <a:gd name="connsiteY0" fmla="*/ 3 h 4978"/>
                    <a:gd name="connsiteX1" fmla="*/ 270 w 1591"/>
                    <a:gd name="connsiteY1" fmla="*/ 2730 h 4978"/>
                    <a:gd name="connsiteX2" fmla="*/ 0 w 1591"/>
                    <a:gd name="connsiteY2" fmla="*/ 4920 h 4978"/>
                    <a:gd name="connsiteX3" fmla="*/ 434 w 1591"/>
                    <a:gd name="connsiteY3" fmla="*/ 4962 h 4978"/>
                    <a:gd name="connsiteX4" fmla="*/ 549 w 1591"/>
                    <a:gd name="connsiteY4" fmla="*/ 3074 h 4978"/>
                    <a:gd name="connsiteX5" fmla="*/ 801 w 1591"/>
                    <a:gd name="connsiteY5" fmla="*/ 2353 h 4978"/>
                    <a:gd name="connsiteX6" fmla="*/ 989 w 1591"/>
                    <a:gd name="connsiteY6" fmla="*/ 3416 h 4978"/>
                    <a:gd name="connsiteX7" fmla="*/ 1051 w 1591"/>
                    <a:gd name="connsiteY7" fmla="*/ 4978 h 4978"/>
                    <a:gd name="connsiteX8" fmla="*/ 1591 w 1591"/>
                    <a:gd name="connsiteY8" fmla="*/ 4899 h 4978"/>
                    <a:gd name="connsiteX9" fmla="*/ 974 w 1591"/>
                    <a:gd name="connsiteY9" fmla="*/ 1236 h 4978"/>
                    <a:gd name="connsiteX10" fmla="*/ 998 w 1591"/>
                    <a:gd name="connsiteY10" fmla="*/ 306 h 4978"/>
                    <a:gd name="connsiteX11" fmla="*/ 1081 w 1591"/>
                    <a:gd name="connsiteY11" fmla="*/ 0 h 49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1591" h="4978">
                      <a:moveTo>
                        <a:pt x="1077" y="3"/>
                      </a:moveTo>
                      <a:cubicBezTo>
                        <a:pt x="564" y="773"/>
                        <a:pt x="433" y="1766"/>
                        <a:pt x="270" y="2730"/>
                      </a:cubicBezTo>
                      <a:lnTo>
                        <a:pt x="0" y="4920"/>
                      </a:lnTo>
                      <a:lnTo>
                        <a:pt x="434" y="4962"/>
                      </a:lnTo>
                      <a:cubicBezTo>
                        <a:pt x="476" y="4281"/>
                        <a:pt x="497" y="3963"/>
                        <a:pt x="549" y="3074"/>
                      </a:cubicBezTo>
                      <a:cubicBezTo>
                        <a:pt x="586" y="2687"/>
                        <a:pt x="567" y="2533"/>
                        <a:pt x="801" y="2353"/>
                      </a:cubicBezTo>
                      <a:cubicBezTo>
                        <a:pt x="864" y="2707"/>
                        <a:pt x="942" y="3005"/>
                        <a:pt x="989" y="3416"/>
                      </a:cubicBezTo>
                      <a:cubicBezTo>
                        <a:pt x="1038" y="3998"/>
                        <a:pt x="1030" y="4457"/>
                        <a:pt x="1051" y="4978"/>
                      </a:cubicBezTo>
                      <a:lnTo>
                        <a:pt x="1591" y="4899"/>
                      </a:lnTo>
                      <a:cubicBezTo>
                        <a:pt x="1485" y="2861"/>
                        <a:pt x="1172" y="2623"/>
                        <a:pt x="974" y="1236"/>
                      </a:cubicBezTo>
                      <a:cubicBezTo>
                        <a:pt x="938" y="901"/>
                        <a:pt x="964" y="521"/>
                        <a:pt x="998" y="306"/>
                      </a:cubicBezTo>
                      <a:cubicBezTo>
                        <a:pt x="1028" y="145"/>
                        <a:pt x="1079" y="88"/>
                        <a:pt x="1081" y="0"/>
                      </a:cubicBezTo>
                    </a:path>
                  </a:pathLst>
                </a:custGeom>
                <a:solidFill>
                  <a:schemeClr val="bg1"/>
                </a:solidFill>
                <a:ln w="127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68" name="Text Box 67"/>
                <p:cNvSpPr txBox="1"/>
                <p:nvPr/>
              </p:nvSpPr>
              <p:spPr>
                <a:xfrm rot="5400000">
                  <a:off x="7599" y="4917"/>
                  <a:ext cx="568" cy="5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pPr algn="l"/>
                  <a:r>
                    <a:rPr lang="en-US" sz="2800" b="1">
                      <a:latin typeface="Times New Roman" panose="02020603050405020304" charset="0"/>
                      <a:sym typeface="+mn-ea"/>
                    </a:rPr>
                    <a:t>2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  <p:grpSp>
              <p:nvGrpSpPr>
                <p:cNvPr id="69" name="Group 68"/>
                <p:cNvGrpSpPr/>
                <p:nvPr/>
              </p:nvGrpSpPr>
              <p:grpSpPr>
                <a:xfrm>
                  <a:off x="6655" y="4333"/>
                  <a:ext cx="1590" cy="1187"/>
                  <a:chOff x="6655" y="4333"/>
                  <a:chExt cx="1590" cy="1187"/>
                </a:xfrm>
              </p:grpSpPr>
              <p:grpSp>
                <p:nvGrpSpPr>
                  <p:cNvPr id="70" name="Group 69"/>
                  <p:cNvGrpSpPr/>
                  <p:nvPr/>
                </p:nvGrpSpPr>
                <p:grpSpPr>
                  <a:xfrm>
                    <a:off x="8241" y="4578"/>
                    <a:ext cx="4" cy="566"/>
                    <a:chOff x="8241" y="4578"/>
                    <a:chExt cx="4" cy="566"/>
                  </a:xfrm>
                </p:grpSpPr>
                <p:sp>
                  <p:nvSpPr>
                    <p:cNvPr id="71" name="Freeform 70"/>
                    <p:cNvSpPr/>
                    <p:nvPr/>
                  </p:nvSpPr>
                  <p:spPr>
                    <a:xfrm>
                      <a:off x="8245" y="4998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73" name="Freeform 72"/>
                    <p:cNvSpPr/>
                    <p:nvPr/>
                  </p:nvSpPr>
                  <p:spPr>
                    <a:xfrm>
                      <a:off x="8241" y="4578"/>
                      <a:ext cx="0" cy="146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  <p:sp>
                <p:nvSpPr>
                  <p:cNvPr id="74" name="Freeform 73"/>
                  <p:cNvSpPr/>
                  <p:nvPr/>
                </p:nvSpPr>
                <p:spPr>
                  <a:xfrm>
                    <a:off x="6664" y="4333"/>
                    <a:ext cx="0" cy="146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75" name="Freeform 74"/>
                  <p:cNvSpPr/>
                  <p:nvPr/>
                </p:nvSpPr>
                <p:spPr>
                  <a:xfrm>
                    <a:off x="6660" y="4534"/>
                    <a:ext cx="0" cy="146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76" name="Freeform 75"/>
                  <p:cNvSpPr/>
                  <p:nvPr/>
                </p:nvSpPr>
                <p:spPr>
                  <a:xfrm>
                    <a:off x="6655" y="5052"/>
                    <a:ext cx="0" cy="146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77" name="Freeform 76"/>
                  <p:cNvSpPr/>
                  <p:nvPr/>
                </p:nvSpPr>
                <p:spPr>
                  <a:xfrm>
                    <a:off x="6662" y="5374"/>
                    <a:ext cx="0" cy="146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</p:grpSp>
          <p:sp>
            <p:nvSpPr>
              <p:cNvPr id="78" name="Freeform 77"/>
              <p:cNvSpPr/>
              <p:nvPr/>
            </p:nvSpPr>
            <p:spPr>
              <a:xfrm>
                <a:off x="7398" y="4913"/>
                <a:ext cx="1469" cy="175"/>
              </a:xfrm>
              <a:custGeom>
                <a:avLst/>
                <a:gdLst>
                  <a:gd name="connsiteX0" fmla="*/ 0 w 1469"/>
                  <a:gd name="connsiteY0" fmla="*/ 0 h 175"/>
                  <a:gd name="connsiteX1" fmla="*/ 1469 w 1469"/>
                  <a:gd name="connsiteY1" fmla="*/ 175 h 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9" h="175">
                    <a:moveTo>
                      <a:pt x="0" y="0"/>
                    </a:moveTo>
                    <a:cubicBezTo>
                      <a:pt x="560" y="25"/>
                      <a:pt x="979" y="117"/>
                      <a:pt x="1469" y="175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80" name="Text Box 79"/>
            <p:cNvSpPr txBox="1"/>
            <p:nvPr/>
          </p:nvSpPr>
          <p:spPr>
            <a:xfrm rot="5400000">
              <a:off x="5132" y="5077"/>
              <a:ext cx="568" cy="5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3</a:t>
              </a:r>
              <a:endParaRPr lang="en-US" sz="2800" b="1">
                <a:latin typeface="Times New Roman" panose="02020603050405020304" charset="0"/>
              </a:endParaRPr>
            </a:p>
          </p:txBody>
        </p:sp>
      </p:grpSp>
      <p:sp>
        <p:nvSpPr>
          <p:cNvPr id="81" name="Text Box 80"/>
          <p:cNvSpPr txBox="1"/>
          <p:nvPr/>
        </p:nvSpPr>
        <p:spPr>
          <a:xfrm>
            <a:off x="2966720" y="2807970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ym typeface="Wingdings" panose="05000000000000000000" charset="0"/>
              </a:rPr>
              <a:t></a:t>
            </a:r>
            <a:endParaRPr lang="en-US" sz="4000">
              <a:sym typeface="Wingdings" panose="05000000000000000000" charset="0"/>
            </a:endParaRPr>
          </a:p>
        </p:txBody>
      </p:sp>
      <p:grpSp>
        <p:nvGrpSpPr>
          <p:cNvPr id="83" name="Group 82"/>
          <p:cNvGrpSpPr/>
          <p:nvPr/>
        </p:nvGrpSpPr>
        <p:grpSpPr>
          <a:xfrm rot="0">
            <a:off x="3824605" y="2567695"/>
            <a:ext cx="7403465" cy="914010"/>
            <a:chOff x="4863" y="5063"/>
            <a:chExt cx="8282" cy="920"/>
          </a:xfrm>
        </p:grpSpPr>
        <p:grpSp>
          <p:nvGrpSpPr>
            <p:cNvPr id="84" name="Group 83"/>
            <p:cNvGrpSpPr/>
            <p:nvPr/>
          </p:nvGrpSpPr>
          <p:grpSpPr>
            <a:xfrm>
              <a:off x="4863" y="5063"/>
              <a:ext cx="8282" cy="920"/>
              <a:chOff x="4863" y="5063"/>
              <a:chExt cx="8282" cy="920"/>
            </a:xfrm>
          </p:grpSpPr>
          <p:sp>
            <p:nvSpPr>
              <p:cNvPr id="85" name="Freeform 84"/>
              <p:cNvSpPr/>
              <p:nvPr/>
            </p:nvSpPr>
            <p:spPr>
              <a:xfrm>
                <a:off x="4863" y="5063"/>
                <a:ext cx="8282" cy="920"/>
              </a:xfrm>
              <a:custGeom>
                <a:avLst/>
                <a:gdLst>
                  <a:gd name="connsiteX0" fmla="*/ 0 w 8282"/>
                  <a:gd name="connsiteY0" fmla="*/ 631 h 920"/>
                  <a:gd name="connsiteX1" fmla="*/ 2571 w 8282"/>
                  <a:gd name="connsiteY1" fmla="*/ 256 h 920"/>
                  <a:gd name="connsiteX2" fmla="*/ 4918 w 8282"/>
                  <a:gd name="connsiteY2" fmla="*/ 127 h 920"/>
                  <a:gd name="connsiteX3" fmla="*/ 5956 w 8282"/>
                  <a:gd name="connsiteY3" fmla="*/ 47 h 920"/>
                  <a:gd name="connsiteX4" fmla="*/ 7521 w 8282"/>
                  <a:gd name="connsiteY4" fmla="*/ 299 h 920"/>
                  <a:gd name="connsiteX5" fmla="*/ 8282 w 8282"/>
                  <a:gd name="connsiteY5" fmla="*/ 331 h 920"/>
                  <a:gd name="connsiteX6" fmla="*/ 8068 w 8282"/>
                  <a:gd name="connsiteY6" fmla="*/ 920 h 920"/>
                  <a:gd name="connsiteX7" fmla="*/ 54 w 8282"/>
                  <a:gd name="connsiteY7" fmla="*/ 909 h 920"/>
                  <a:gd name="connsiteX8" fmla="*/ 0 w 8282"/>
                  <a:gd name="connsiteY8" fmla="*/ 631 h 9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282" h="920">
                    <a:moveTo>
                      <a:pt x="0" y="631"/>
                    </a:moveTo>
                    <a:cubicBezTo>
                      <a:pt x="1248" y="584"/>
                      <a:pt x="1720" y="451"/>
                      <a:pt x="2571" y="256"/>
                    </a:cubicBezTo>
                    <a:cubicBezTo>
                      <a:pt x="3966" y="-170"/>
                      <a:pt x="4608" y="45"/>
                      <a:pt x="4918" y="127"/>
                    </a:cubicBezTo>
                    <a:cubicBezTo>
                      <a:pt x="5197" y="252"/>
                      <a:pt x="5641" y="55"/>
                      <a:pt x="5956" y="47"/>
                    </a:cubicBezTo>
                    <a:cubicBezTo>
                      <a:pt x="6378" y="56"/>
                      <a:pt x="6776" y="288"/>
                      <a:pt x="7521" y="299"/>
                    </a:cubicBezTo>
                    <a:lnTo>
                      <a:pt x="8282" y="331"/>
                    </a:lnTo>
                    <a:cubicBezTo>
                      <a:pt x="8085" y="620"/>
                      <a:pt x="8102" y="712"/>
                      <a:pt x="8068" y="920"/>
                    </a:cubicBezTo>
                    <a:lnTo>
                      <a:pt x="54" y="909"/>
                    </a:lnTo>
                    <a:cubicBezTo>
                      <a:pt x="11" y="796"/>
                      <a:pt x="18" y="724"/>
                      <a:pt x="0" y="631"/>
                    </a:cubicBezTo>
                    <a:close/>
                  </a:path>
                </a:pathLst>
              </a:custGeom>
              <a:solidFill>
                <a:srgbClr val="F21A4D"/>
              </a:solidFill>
              <a:ln>
                <a:solidFill>
                  <a:srgbClr val="F21A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86" name="Text Box 85"/>
              <p:cNvSpPr txBox="1"/>
              <p:nvPr/>
            </p:nvSpPr>
            <p:spPr>
              <a:xfrm rot="5400000">
                <a:off x="12270" y="5346"/>
                <a:ext cx="568" cy="5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2800" b="1">
                    <a:latin typeface="Times New Roman" panose="02020603050405020304" charset="0"/>
                  </a:rPr>
                  <a:t>1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  <p:sp>
            <p:nvSpPr>
              <p:cNvPr id="88" name="Text Box 87"/>
              <p:cNvSpPr txBox="1"/>
              <p:nvPr/>
            </p:nvSpPr>
            <p:spPr>
              <a:xfrm rot="5400000">
                <a:off x="7590" y="5227"/>
                <a:ext cx="568" cy="5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sz="2800" b="1">
                    <a:latin typeface="Times New Roman" panose="02020603050405020304" charset="0"/>
                    <a:sym typeface="+mn-ea"/>
                  </a:rPr>
                  <a:t>2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  <p:grpSp>
            <p:nvGrpSpPr>
              <p:cNvPr id="100" name="Group 99"/>
              <p:cNvGrpSpPr/>
              <p:nvPr/>
            </p:nvGrpSpPr>
            <p:grpSpPr>
              <a:xfrm>
                <a:off x="6643" y="5113"/>
                <a:ext cx="5593" cy="511"/>
                <a:chOff x="6643" y="5113"/>
                <a:chExt cx="5593" cy="511"/>
              </a:xfrm>
            </p:grpSpPr>
            <p:sp>
              <p:nvSpPr>
                <p:cNvPr id="105" name="Freeform 104"/>
                <p:cNvSpPr/>
                <p:nvPr/>
              </p:nvSpPr>
              <p:spPr>
                <a:xfrm>
                  <a:off x="11116" y="5159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06" name="Freeform 105"/>
                <p:cNvSpPr/>
                <p:nvPr/>
              </p:nvSpPr>
              <p:spPr>
                <a:xfrm>
                  <a:off x="9773" y="5215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07" name="Freeform 106"/>
                <p:cNvSpPr/>
                <p:nvPr/>
              </p:nvSpPr>
              <p:spPr>
                <a:xfrm>
                  <a:off x="8223" y="5113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08" name="Freeform 107"/>
                <p:cNvSpPr/>
                <p:nvPr/>
              </p:nvSpPr>
              <p:spPr>
                <a:xfrm>
                  <a:off x="6643" y="5478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09" name="Freeform 108"/>
                <p:cNvSpPr/>
                <p:nvPr/>
              </p:nvSpPr>
              <p:spPr>
                <a:xfrm>
                  <a:off x="12236" y="5359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</p:grpSp>
        <p:sp>
          <p:nvSpPr>
            <p:cNvPr id="110" name="Freeform 109"/>
            <p:cNvSpPr/>
            <p:nvPr/>
          </p:nvSpPr>
          <p:spPr>
            <a:xfrm>
              <a:off x="8784" y="5076"/>
              <a:ext cx="994" cy="113"/>
            </a:xfrm>
            <a:custGeom>
              <a:avLst/>
              <a:gdLst>
                <a:gd name="connisteX0" fmla="*/ 0 w 631190"/>
                <a:gd name="connsiteY0" fmla="*/ 0 h 71755"/>
                <a:gd name="connisteX1" fmla="*/ 631190 w 631190"/>
                <a:gd name="connsiteY1" fmla="*/ 71755 h 7175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631190" h="71755">
                  <a:moveTo>
                    <a:pt x="0" y="0"/>
                  </a:moveTo>
                  <a:lnTo>
                    <a:pt x="631190" y="71755"/>
                  </a:lnTo>
                </a:path>
              </a:pathLst>
            </a:cu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1" name="Freeform 110"/>
            <p:cNvSpPr/>
            <p:nvPr/>
          </p:nvSpPr>
          <p:spPr>
            <a:xfrm>
              <a:off x="10266" y="5198"/>
              <a:ext cx="541" cy="9"/>
            </a:xfrm>
            <a:custGeom>
              <a:avLst/>
              <a:gdLst>
                <a:gd name="connisteX0" fmla="*/ 0 w 343535"/>
                <a:gd name="connsiteY0" fmla="*/ 5715 h 5715"/>
                <a:gd name="connisteX1" fmla="*/ 343535 w 343535"/>
                <a:gd name="connsiteY1" fmla="*/ 0 h 571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w="343535" h="5715">
                  <a:moveTo>
                    <a:pt x="0" y="5715"/>
                  </a:moveTo>
                  <a:lnTo>
                    <a:pt x="343535" y="0"/>
                  </a:lnTo>
                </a:path>
              </a:pathLst>
            </a:cu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20" name="Rounded Rectangle 119"/>
          <p:cNvSpPr/>
          <p:nvPr/>
        </p:nvSpPr>
        <p:spPr>
          <a:xfrm>
            <a:off x="452120" y="946150"/>
            <a:ext cx="2232025" cy="296164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Bước 6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: Cắt những đường thiết ra từng mảnh.</a:t>
            </a:r>
            <a:endParaRPr lang="en-US" sz="3200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631 0.003799 L 0.080266 0.003799 L 0.123808 -0.006108 L 0.177350 -0.025923 L 0.225371 -0.049720 L 0.280058 -0.071571 L 0.323548 -0.087405 L 0.368183 -0.081479 L 0.392766 -0.067590 L 0.405058 -0.057682 L 0.428496 -0.057682 L 0.465319 -0.073516 L 0.488756 -0.077497 L 0.502141 -0.069627 L 0.537871 -0.047775 L 0.573548 -0.043794 L 0.696308 -0.021942 " pathEditMode="relative" rAng="0" ptsTypes="">
                                      <p:cBhvr>
                                        <p:cTn id="16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-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40 0.238056 L -0.002240 0.488056 " pathEditMode="relative" rAng="0" ptsTypes="">
                                      <p:cBhvr>
                                        <p:cTn id="20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302 -0.002315 L 0.142292 0.018981 L 0.208385 0.036111 L 0.294896 0.070278 L 0.343021 0.098056 L 0.391094 0.138704 L 0.424740 0.198519 L 0.466771 0.301019 L 0.466771 0.301019 " pathEditMode="relative" ptsTypes="">
                                      <p:cBhvr>
                                        <p:cTn id="2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205185 L 0.000000 0.455185 " pathEditMode="relative" rAng="0" ptsTypes="">
                                      <p:cBhvr>
                                        <p:cTn id="3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844 0.200648 L -0.034844 0.450648 " pathEditMode="relative" rAng="0" ptsTypes="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0937 -0.003705 L 0.114219 -0.008056 L 0.183958 -0.014445 L 0.235625 -0.010186 L 0.274115 0.004814 L 0.311354 0.036851 L 0.347396 0.083888 L 0.378646 0.120184 L 0.411094 0.124444 L 0.464010 0.115925 L 0.492865 0.107407 L 0.518073 0.083888 L 0.531302 0.049721 L 0.596198 -0.063612 " pathEditMode="relative" rAng="0" ptsTypes="">
                                      <p:cBhvr>
                                        <p:cTn id="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3 0.095556 L 0.001615 0.390648 " pathEditMode="relative" rAng="0" ptsTypes="">
                                      <p:cBhvr>
                                        <p:cTn id="50" dur="2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120" grpId="0" bldLvl="0" animBg="1"/>
      <p:bldP spid="37" grpId="0"/>
      <p:bldP spid="61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" name="Rectangle 113"/>
          <p:cNvSpPr/>
          <p:nvPr/>
        </p:nvSpPr>
        <p:spPr>
          <a:xfrm>
            <a:off x="-50165" y="-62230"/>
            <a:ext cx="12291695" cy="6995795"/>
          </a:xfrm>
          <a:prstGeom prst="rect">
            <a:avLst/>
          </a:prstGeom>
          <a:solidFill>
            <a:srgbClr val="FBA0AF"/>
          </a:solidFill>
          <a:ln>
            <a:solidFill>
              <a:srgbClr val="FA92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  <a:ln>
            <a:noFill/>
          </a:ln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20" name="Rounded Rectangle 119"/>
          <p:cNvSpPr/>
          <p:nvPr/>
        </p:nvSpPr>
        <p:spPr>
          <a:xfrm>
            <a:off x="452120" y="946150"/>
            <a:ext cx="2232025" cy="296164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Bước 6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: Cắt những đường thiết ra từng mảnh.</a:t>
            </a:r>
            <a:endParaRPr lang="en-US" sz="3200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grpSp>
        <p:nvGrpSpPr>
          <p:cNvPr id="86" name="Group 85"/>
          <p:cNvGrpSpPr/>
          <p:nvPr/>
        </p:nvGrpSpPr>
        <p:grpSpPr>
          <a:xfrm>
            <a:off x="3162935" y="1544320"/>
            <a:ext cx="7670800" cy="1400810"/>
            <a:chOff x="5434" y="1395"/>
            <a:chExt cx="12080" cy="2206"/>
          </a:xfrm>
        </p:grpSpPr>
        <p:sp>
          <p:nvSpPr>
            <p:cNvPr id="62" name="Freeform 61"/>
            <p:cNvSpPr/>
            <p:nvPr/>
          </p:nvSpPr>
          <p:spPr>
            <a:xfrm>
              <a:off x="5434" y="1395"/>
              <a:ext cx="12081" cy="2207"/>
            </a:xfrm>
            <a:custGeom>
              <a:avLst/>
              <a:gdLst>
                <a:gd name="connsiteX0" fmla="*/ 165 w 12081"/>
                <a:gd name="connsiteY0" fmla="*/ 5 h 2206"/>
                <a:gd name="connsiteX1" fmla="*/ 11991 w 12081"/>
                <a:gd name="connsiteY1" fmla="*/ 0 h 2206"/>
                <a:gd name="connsiteX2" fmla="*/ 12081 w 12081"/>
                <a:gd name="connsiteY2" fmla="*/ 615 h 2206"/>
                <a:gd name="connsiteX3" fmla="*/ 9066 w 12081"/>
                <a:gd name="connsiteY3" fmla="*/ 1470 h 2206"/>
                <a:gd name="connsiteX4" fmla="*/ 5066 w 12081"/>
                <a:gd name="connsiteY4" fmla="*/ 1080 h 2206"/>
                <a:gd name="connsiteX5" fmla="*/ 3420 w 12081"/>
                <a:gd name="connsiteY5" fmla="*/ 2195 h 2206"/>
                <a:gd name="connsiteX6" fmla="*/ 0 w 12081"/>
                <a:gd name="connsiteY6" fmla="*/ 1670 h 2206"/>
                <a:gd name="connsiteX7" fmla="*/ 135 w 12081"/>
                <a:gd name="connsiteY7" fmla="*/ 20 h 22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081" h="2207">
                  <a:moveTo>
                    <a:pt x="165" y="5"/>
                  </a:moveTo>
                  <a:lnTo>
                    <a:pt x="11991" y="0"/>
                  </a:lnTo>
                  <a:lnTo>
                    <a:pt x="12081" y="615"/>
                  </a:lnTo>
                  <a:lnTo>
                    <a:pt x="9066" y="1470"/>
                  </a:lnTo>
                  <a:cubicBezTo>
                    <a:pt x="7191" y="2175"/>
                    <a:pt x="6296" y="795"/>
                    <a:pt x="5066" y="1080"/>
                  </a:cubicBezTo>
                  <a:cubicBezTo>
                    <a:pt x="3986" y="1320"/>
                    <a:pt x="3735" y="1730"/>
                    <a:pt x="3420" y="2195"/>
                  </a:cubicBezTo>
                  <a:cubicBezTo>
                    <a:pt x="2445" y="2285"/>
                    <a:pt x="960" y="1835"/>
                    <a:pt x="0" y="1670"/>
                  </a:cubicBezTo>
                  <a:lnTo>
                    <a:pt x="135" y="20"/>
                  </a:lnTo>
                </a:path>
              </a:pathLst>
            </a:custGeom>
            <a:solidFill>
              <a:srgbClr val="F21A4D"/>
            </a:solidFill>
            <a:ln>
              <a:solidFill>
                <a:srgbClr val="F21A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85" name="Group 84"/>
            <p:cNvGrpSpPr/>
            <p:nvPr/>
          </p:nvGrpSpPr>
          <p:grpSpPr>
            <a:xfrm>
              <a:off x="7988" y="2157"/>
              <a:ext cx="7846" cy="1410"/>
              <a:chOff x="7988" y="2157"/>
              <a:chExt cx="7846" cy="1410"/>
            </a:xfrm>
          </p:grpSpPr>
          <p:sp>
            <p:nvSpPr>
              <p:cNvPr id="42" name="Freeform 41"/>
              <p:cNvSpPr/>
              <p:nvPr/>
            </p:nvSpPr>
            <p:spPr>
              <a:xfrm>
                <a:off x="12261" y="2714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52" name="Freeform 51"/>
              <p:cNvSpPr/>
              <p:nvPr/>
            </p:nvSpPr>
            <p:spPr>
              <a:xfrm>
                <a:off x="10376" y="2410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54" name="Freeform 53"/>
              <p:cNvSpPr/>
              <p:nvPr/>
            </p:nvSpPr>
            <p:spPr>
              <a:xfrm>
                <a:off x="7988" y="3461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84" name="Group 83"/>
              <p:cNvGrpSpPr/>
              <p:nvPr/>
            </p:nvGrpSpPr>
            <p:grpSpPr>
              <a:xfrm>
                <a:off x="14380" y="2157"/>
                <a:ext cx="1454" cy="1076"/>
                <a:chOff x="14380" y="2157"/>
                <a:chExt cx="1454" cy="1076"/>
              </a:xfrm>
            </p:grpSpPr>
            <p:sp>
              <p:nvSpPr>
                <p:cNvPr id="18" name="Freeform 17"/>
                <p:cNvSpPr/>
                <p:nvPr/>
              </p:nvSpPr>
              <p:spPr>
                <a:xfrm>
                  <a:off x="14380" y="2815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88" name="Text Box 187"/>
                <p:cNvSpPr txBox="1"/>
                <p:nvPr/>
              </p:nvSpPr>
              <p:spPr>
                <a:xfrm rot="5400000">
                  <a:off x="14885" y="2284"/>
                  <a:ext cx="107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pPr algn="l"/>
                  <a:r>
                    <a:rPr lang="en-US" sz="2800" b="1">
                      <a:latin typeface="Times New Roman" panose="02020603050405020304" charset="0"/>
                    </a:rPr>
                    <a:t>7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8" name="Freeform 7"/>
                <p:cNvSpPr/>
                <p:nvPr/>
              </p:nvSpPr>
              <p:spPr>
                <a:xfrm>
                  <a:off x="15766" y="2400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</p:grpSp>
      </p:grpSp>
      <p:sp>
        <p:nvSpPr>
          <p:cNvPr id="103" name="Text Box 102"/>
          <p:cNvSpPr txBox="1"/>
          <p:nvPr/>
        </p:nvSpPr>
        <p:spPr>
          <a:xfrm>
            <a:off x="4729480" y="2574925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ym typeface="Wingdings" panose="05000000000000000000" charset="0"/>
              </a:rPr>
              <a:t></a:t>
            </a:r>
            <a:endParaRPr lang="en-US" sz="4000">
              <a:sym typeface="Wingdings" panose="05000000000000000000" charset="0"/>
            </a:endParaRPr>
          </a:p>
        </p:txBody>
      </p:sp>
      <p:grpSp>
        <p:nvGrpSpPr>
          <p:cNvPr id="83" name="Group 82"/>
          <p:cNvGrpSpPr/>
          <p:nvPr/>
        </p:nvGrpSpPr>
        <p:grpSpPr>
          <a:xfrm>
            <a:off x="5329555" y="1932305"/>
            <a:ext cx="5587365" cy="1173507"/>
            <a:chOff x="8846" y="2036"/>
            <a:chExt cx="8799" cy="1848"/>
          </a:xfrm>
        </p:grpSpPr>
        <p:sp>
          <p:nvSpPr>
            <p:cNvPr id="166" name="Freeform 165"/>
            <p:cNvSpPr/>
            <p:nvPr/>
          </p:nvSpPr>
          <p:spPr>
            <a:xfrm rot="5400000">
              <a:off x="12329" y="-1447"/>
              <a:ext cx="1833" cy="8799"/>
            </a:xfrm>
            <a:custGeom>
              <a:avLst/>
              <a:gdLst>
                <a:gd name="connsiteX0" fmla="*/ 0 w 1833"/>
                <a:gd name="connsiteY0" fmla="*/ 147 h 8799"/>
                <a:gd name="connsiteX1" fmla="*/ 1037 w 1833"/>
                <a:gd name="connsiteY1" fmla="*/ 4449 h 8799"/>
                <a:gd name="connsiteX2" fmla="*/ 377 w 1833"/>
                <a:gd name="connsiteY2" fmla="*/ 6454 h 8799"/>
                <a:gd name="connsiteX3" fmla="*/ 813 w 1833"/>
                <a:gd name="connsiteY3" fmla="*/ 8094 h 8799"/>
                <a:gd name="connsiteX4" fmla="*/ 1557 w 1833"/>
                <a:gd name="connsiteY4" fmla="*/ 8799 h 8799"/>
                <a:gd name="connsiteX5" fmla="*/ 1071 w 1833"/>
                <a:gd name="connsiteY5" fmla="*/ 6064 h 8799"/>
                <a:gd name="connsiteX6" fmla="*/ 1766 w 1833"/>
                <a:gd name="connsiteY6" fmla="*/ 3068 h 8799"/>
                <a:gd name="connsiteX7" fmla="*/ 892 w 1833"/>
                <a:gd name="connsiteY7" fmla="*/ 0 h 8799"/>
                <a:gd name="connsiteX8" fmla="*/ 324 w 1833"/>
                <a:gd name="connsiteY8" fmla="*/ 94 h 8799"/>
                <a:gd name="connsiteX9" fmla="*/ 0 w 1833"/>
                <a:gd name="connsiteY9" fmla="*/ 117 h 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33" h="8799">
                  <a:moveTo>
                    <a:pt x="0" y="147"/>
                  </a:moveTo>
                  <a:cubicBezTo>
                    <a:pt x="359" y="1615"/>
                    <a:pt x="1081" y="3702"/>
                    <a:pt x="1037" y="4449"/>
                  </a:cubicBezTo>
                  <a:cubicBezTo>
                    <a:pt x="991" y="5163"/>
                    <a:pt x="451" y="5950"/>
                    <a:pt x="377" y="6454"/>
                  </a:cubicBezTo>
                  <a:cubicBezTo>
                    <a:pt x="301" y="7029"/>
                    <a:pt x="498" y="7536"/>
                    <a:pt x="813" y="8094"/>
                  </a:cubicBezTo>
                  <a:cubicBezTo>
                    <a:pt x="1111" y="8590"/>
                    <a:pt x="1314" y="8634"/>
                    <a:pt x="1557" y="8799"/>
                  </a:cubicBezTo>
                  <a:cubicBezTo>
                    <a:pt x="1396" y="7888"/>
                    <a:pt x="481" y="7028"/>
                    <a:pt x="1071" y="6064"/>
                  </a:cubicBezTo>
                  <a:cubicBezTo>
                    <a:pt x="1731" y="5022"/>
                    <a:pt x="1961" y="3991"/>
                    <a:pt x="1766" y="3068"/>
                  </a:cubicBezTo>
                  <a:lnTo>
                    <a:pt x="892" y="0"/>
                  </a:lnTo>
                  <a:cubicBezTo>
                    <a:pt x="664" y="6"/>
                    <a:pt x="562" y="52"/>
                    <a:pt x="324" y="94"/>
                  </a:cubicBezTo>
                  <a:cubicBezTo>
                    <a:pt x="64" y="116"/>
                    <a:pt x="53" y="110"/>
                    <a:pt x="0" y="117"/>
                  </a:cubicBezTo>
                </a:path>
              </a:pathLst>
            </a:custGeom>
            <a:solidFill>
              <a:schemeClr val="bg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85" name="Text Box 184"/>
            <p:cNvSpPr txBox="1"/>
            <p:nvPr/>
          </p:nvSpPr>
          <p:spPr>
            <a:xfrm rot="5400000">
              <a:off x="16049" y="2834"/>
              <a:ext cx="1077" cy="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6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sp>
          <p:nvSpPr>
            <p:cNvPr id="4" name="Freeform 3"/>
            <p:cNvSpPr/>
            <p:nvPr/>
          </p:nvSpPr>
          <p:spPr>
            <a:xfrm>
              <a:off x="11448" y="2999"/>
              <a:ext cx="2322" cy="138"/>
            </a:xfrm>
            <a:custGeom>
              <a:avLst/>
              <a:gdLst>
                <a:gd name="connsiteX0" fmla="*/ 0 w 2322"/>
                <a:gd name="connsiteY0" fmla="*/ 42 h 138"/>
                <a:gd name="connsiteX1" fmla="*/ 2322 w 2322"/>
                <a:gd name="connsiteY1" fmla="*/ 138 h 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22" h="138">
                  <a:moveTo>
                    <a:pt x="0" y="42"/>
                  </a:moveTo>
                  <a:cubicBezTo>
                    <a:pt x="1050" y="-60"/>
                    <a:pt x="1704" y="42"/>
                    <a:pt x="2322" y="138"/>
                  </a:cubicBez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89" name="Text Box 188"/>
            <p:cNvSpPr txBox="1"/>
            <p:nvPr/>
          </p:nvSpPr>
          <p:spPr>
            <a:xfrm rot="5400000">
              <a:off x="14969" y="2645"/>
              <a:ext cx="1077" cy="8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7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15768" y="2498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15786" y="3398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12253" y="3408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14349" y="3778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14380" y="2930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44" name="Freeform 43"/>
            <p:cNvSpPr/>
            <p:nvPr/>
          </p:nvSpPr>
          <p:spPr>
            <a:xfrm>
              <a:off x="12257" y="2812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10368" y="2976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53" name="Freeform 52"/>
            <p:cNvSpPr/>
            <p:nvPr/>
          </p:nvSpPr>
          <p:spPr>
            <a:xfrm>
              <a:off x="10372" y="2524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02" name="Text Box 101"/>
          <p:cNvSpPr txBox="1"/>
          <p:nvPr/>
        </p:nvSpPr>
        <p:spPr>
          <a:xfrm>
            <a:off x="2384425" y="2279015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ym typeface="Wingdings" panose="05000000000000000000" charset="0"/>
              </a:rPr>
              <a:t></a:t>
            </a:r>
            <a:endParaRPr lang="en-US" sz="4000">
              <a:sym typeface="Wingdings" panose="05000000000000000000" charset="0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3148965" y="2508885"/>
            <a:ext cx="7763510" cy="1587500"/>
            <a:chOff x="5412" y="2938"/>
            <a:chExt cx="12226" cy="2500"/>
          </a:xfrm>
          <a:solidFill>
            <a:schemeClr val="accent1"/>
          </a:solidFill>
        </p:grpSpPr>
        <p:grpSp>
          <p:nvGrpSpPr>
            <p:cNvPr id="80" name="Group 79"/>
            <p:cNvGrpSpPr/>
            <p:nvPr/>
          </p:nvGrpSpPr>
          <p:grpSpPr>
            <a:xfrm>
              <a:off x="5412" y="2938"/>
              <a:ext cx="12226" cy="2500"/>
              <a:chOff x="5412" y="2938"/>
              <a:chExt cx="12226" cy="2500"/>
            </a:xfrm>
            <a:grpFill/>
          </p:grpSpPr>
          <p:grpSp>
            <p:nvGrpSpPr>
              <p:cNvPr id="78" name="Group 77"/>
              <p:cNvGrpSpPr/>
              <p:nvPr/>
            </p:nvGrpSpPr>
            <p:grpSpPr>
              <a:xfrm>
                <a:off x="5412" y="2938"/>
                <a:ext cx="12226" cy="2230"/>
                <a:chOff x="5412" y="2938"/>
                <a:chExt cx="12226" cy="2230"/>
              </a:xfrm>
              <a:grpFill/>
            </p:grpSpPr>
            <p:sp>
              <p:nvSpPr>
                <p:cNvPr id="117" name="Freeform 116"/>
                <p:cNvSpPr/>
                <p:nvPr/>
              </p:nvSpPr>
              <p:spPr>
                <a:xfrm rot="5400000">
                  <a:off x="10410" y="-2060"/>
                  <a:ext cx="2230" cy="12226"/>
                </a:xfrm>
                <a:custGeom>
                  <a:avLst/>
                  <a:gdLst>
                    <a:gd name="connsiteX0" fmla="*/ 443 w 2229"/>
                    <a:gd name="connsiteY0" fmla="*/ 1424 h 12225"/>
                    <a:gd name="connsiteX1" fmla="*/ 33 w 2229"/>
                    <a:gd name="connsiteY1" fmla="*/ 0 h 12225"/>
                    <a:gd name="connsiteX2" fmla="*/ 2230 w 2229"/>
                    <a:gd name="connsiteY2" fmla="*/ 979 h 12225"/>
                    <a:gd name="connsiteX3" fmla="*/ 1937 w 2229"/>
                    <a:gd name="connsiteY3" fmla="*/ 2734 h 12225"/>
                    <a:gd name="connsiteX4" fmla="*/ 1492 w 2229"/>
                    <a:gd name="connsiteY4" fmla="*/ 4956 h 12225"/>
                    <a:gd name="connsiteX5" fmla="*/ 1628 w 2229"/>
                    <a:gd name="connsiteY5" fmla="*/ 7641 h 12225"/>
                    <a:gd name="connsiteX6" fmla="*/ 1425 w 2229"/>
                    <a:gd name="connsiteY6" fmla="*/ 12172 h 12225"/>
                    <a:gd name="connsiteX7" fmla="*/ 141 w 2229"/>
                    <a:gd name="connsiteY7" fmla="*/ 12204 h 12225"/>
                    <a:gd name="connsiteX8" fmla="*/ 274 w 2229"/>
                    <a:gd name="connsiteY8" fmla="*/ 7721 h 12225"/>
                    <a:gd name="connsiteX9" fmla="*/ 803 w 2229"/>
                    <a:gd name="connsiteY9" fmla="*/ 4709 h 12225"/>
                    <a:gd name="connsiteX10" fmla="*/ 443 w 2229"/>
                    <a:gd name="connsiteY10" fmla="*/ 1424 h 122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2230" h="12226">
                      <a:moveTo>
                        <a:pt x="443" y="1424"/>
                      </a:moveTo>
                      <a:cubicBezTo>
                        <a:pt x="268" y="807"/>
                        <a:pt x="210" y="699"/>
                        <a:pt x="33" y="0"/>
                      </a:cubicBezTo>
                      <a:lnTo>
                        <a:pt x="2230" y="979"/>
                      </a:lnTo>
                      <a:cubicBezTo>
                        <a:pt x="1607" y="1399"/>
                        <a:pt x="1437" y="2282"/>
                        <a:pt x="1937" y="2734"/>
                      </a:cubicBezTo>
                      <a:cubicBezTo>
                        <a:pt x="2222" y="3754"/>
                        <a:pt x="1649" y="4288"/>
                        <a:pt x="1492" y="4956"/>
                      </a:cubicBezTo>
                      <a:cubicBezTo>
                        <a:pt x="692" y="6424"/>
                        <a:pt x="1278" y="6675"/>
                        <a:pt x="1628" y="7641"/>
                      </a:cubicBezTo>
                      <a:cubicBezTo>
                        <a:pt x="2085" y="8391"/>
                        <a:pt x="1387" y="11149"/>
                        <a:pt x="1425" y="12172"/>
                      </a:cubicBezTo>
                      <a:cubicBezTo>
                        <a:pt x="359" y="12265"/>
                        <a:pt x="738" y="12210"/>
                        <a:pt x="141" y="12204"/>
                      </a:cubicBezTo>
                      <a:cubicBezTo>
                        <a:pt x="376" y="10246"/>
                        <a:pt x="1094" y="9001"/>
                        <a:pt x="274" y="7721"/>
                      </a:cubicBezTo>
                      <a:cubicBezTo>
                        <a:pt x="-393" y="6094"/>
                        <a:pt x="306" y="6450"/>
                        <a:pt x="803" y="4709"/>
                      </a:cubicBezTo>
                      <a:cubicBezTo>
                        <a:pt x="1120" y="3666"/>
                        <a:pt x="954" y="3241"/>
                        <a:pt x="443" y="1424"/>
                      </a:cubicBezTo>
                      <a:close/>
                    </a:path>
                  </a:pathLst>
                </a:custGeom>
                <a:solidFill>
                  <a:srgbClr val="F21A4D"/>
                </a:solidFill>
                <a:ln>
                  <a:solidFill>
                    <a:srgbClr val="F21A4D"/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86" name="Text Box 185"/>
                <p:cNvSpPr txBox="1"/>
                <p:nvPr/>
              </p:nvSpPr>
              <p:spPr>
                <a:xfrm rot="5400000">
                  <a:off x="15982" y="3418"/>
                  <a:ext cx="1077" cy="82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 wrap="square" rtlCol="0">
                  <a:spAutoFit/>
                </a:bodyPr>
                <a:p>
                  <a:pPr algn="l"/>
                  <a:r>
                    <a:rPr lang="en-US" sz="2800" b="1">
                      <a:latin typeface="Times New Roman" panose="02020603050405020304" charset="0"/>
                    </a:rPr>
                    <a:t>6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</p:grpSp>
          <p:grpSp>
            <p:nvGrpSpPr>
              <p:cNvPr id="77" name="Group 76"/>
              <p:cNvGrpSpPr/>
              <p:nvPr/>
            </p:nvGrpSpPr>
            <p:grpSpPr>
              <a:xfrm>
                <a:off x="7984" y="3074"/>
                <a:ext cx="7802" cy="2365"/>
                <a:chOff x="7984" y="3074"/>
                <a:chExt cx="7802" cy="2365"/>
              </a:xfrm>
              <a:grpFill/>
            </p:grpSpPr>
            <p:sp>
              <p:nvSpPr>
                <p:cNvPr id="178" name="Text Box 177"/>
                <p:cNvSpPr txBox="1"/>
                <p:nvPr/>
              </p:nvSpPr>
              <p:spPr>
                <a:xfrm rot="5400000">
                  <a:off x="13782" y="4502"/>
                  <a:ext cx="1077" cy="79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 wrap="square" rtlCol="0">
                  <a:spAutoFit/>
                </a:bodyPr>
                <a:p>
                  <a:pPr algn="l"/>
                  <a:r>
                    <a:rPr lang="en-US" sz="2800" b="1">
                      <a:latin typeface="Times New Roman" panose="02020603050405020304" charset="0"/>
                    </a:rPr>
                    <a:t>5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15" name="Freeform 14"/>
                <p:cNvSpPr/>
                <p:nvPr/>
              </p:nvSpPr>
              <p:spPr>
                <a:xfrm>
                  <a:off x="14363" y="4812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grpSp>
              <p:nvGrpSpPr>
                <p:cNvPr id="75" name="Group 74"/>
                <p:cNvGrpSpPr/>
                <p:nvPr/>
              </p:nvGrpSpPr>
              <p:grpSpPr>
                <a:xfrm>
                  <a:off x="7984" y="3074"/>
                  <a:ext cx="7802" cy="894"/>
                  <a:chOff x="7984" y="3074"/>
                  <a:chExt cx="7802" cy="894"/>
                </a:xfrm>
                <a:grpFill/>
              </p:grpSpPr>
              <p:grpSp>
                <p:nvGrpSpPr>
                  <p:cNvPr id="74" name="Group 73"/>
                  <p:cNvGrpSpPr/>
                  <p:nvPr/>
                </p:nvGrpSpPr>
                <p:grpSpPr>
                  <a:xfrm>
                    <a:off x="10364" y="3074"/>
                    <a:ext cx="5423" cy="894"/>
                    <a:chOff x="10364" y="3074"/>
                    <a:chExt cx="5423" cy="894"/>
                  </a:xfrm>
                  <a:grpFill/>
                </p:grpSpPr>
                <p:grpSp>
                  <p:nvGrpSpPr>
                    <p:cNvPr id="73" name="Group 72"/>
                    <p:cNvGrpSpPr/>
                    <p:nvPr/>
                  </p:nvGrpSpPr>
                  <p:grpSpPr>
                    <a:xfrm>
                      <a:off x="12249" y="3496"/>
                      <a:ext cx="3538" cy="472"/>
                      <a:chOff x="12249" y="3496"/>
                      <a:chExt cx="3538" cy="472"/>
                    </a:xfrm>
                    <a:grpFill/>
                  </p:grpSpPr>
                  <p:sp>
                    <p:nvSpPr>
                      <p:cNvPr id="21" name="Freeform 20"/>
                      <p:cNvSpPr/>
                      <p:nvPr/>
                    </p:nvSpPr>
                    <p:spPr>
                      <a:xfrm>
                        <a:off x="12249" y="3506"/>
                        <a:ext cx="0" cy="106"/>
                      </a:xfrm>
                      <a:custGeom>
                        <a:avLst/>
                        <a:gdLst>
                          <a:gd name="connisteX0" fmla="*/ 0 w 0"/>
                          <a:gd name="connsiteY0" fmla="*/ 0 h 67310"/>
                          <a:gd name="connisteX1" fmla="*/ 0 w 0"/>
                          <a:gd name="connsiteY1" fmla="*/ 67310 h 67310"/>
                        </a:gdLst>
                        <a:ahLst/>
                        <a:cxnLst>
                          <a:cxn ang="0">
                            <a:pos x="connisteX0" y="connsiteY0"/>
                          </a:cxn>
                          <a:cxn ang="0">
                            <a:pos x="connisteX1" y="connsiteY1"/>
                          </a:cxn>
                        </a:cxnLst>
                        <a:rect l="l" t="t" r="r" b="b"/>
                        <a:pathLst>
                          <a:path h="67310">
                            <a:moveTo>
                              <a:pt x="0" y="0"/>
                            </a:moveTo>
                            <a:lnTo>
                              <a:pt x="0" y="67310"/>
                            </a:lnTo>
                          </a:path>
                        </a:pathLst>
                      </a:custGeom>
                      <a:grpFill/>
                      <a:ln w="285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71" name="Group 70"/>
                      <p:cNvGrpSpPr/>
                      <p:nvPr/>
                    </p:nvGrpSpPr>
                    <p:grpSpPr>
                      <a:xfrm>
                        <a:off x="14345" y="3496"/>
                        <a:ext cx="1443" cy="472"/>
                        <a:chOff x="14345" y="3496"/>
                        <a:chExt cx="1443" cy="472"/>
                      </a:xfrm>
                      <a:grpFill/>
                    </p:grpSpPr>
                    <p:sp>
                      <p:nvSpPr>
                        <p:cNvPr id="12" name="Freeform 11"/>
                        <p:cNvSpPr/>
                        <p:nvPr/>
                      </p:nvSpPr>
                      <p:spPr>
                        <a:xfrm>
                          <a:off x="15788" y="3496"/>
                          <a:ext cx="0" cy="106"/>
                        </a:xfrm>
                        <a:custGeom>
                          <a:avLst/>
                          <a:gdLst>
                            <a:gd name="connisteX0" fmla="*/ 0 w 0"/>
                            <a:gd name="connsiteY0" fmla="*/ 0 h 67310"/>
                            <a:gd name="connisteX1" fmla="*/ 0 w 0"/>
                            <a:gd name="connsiteY1" fmla="*/ 67310 h 67310"/>
                          </a:gdLst>
                          <a:ahLst/>
                          <a:cxnLst>
                            <a:cxn ang="0">
                              <a:pos x="connisteX0" y="connsiteY0"/>
                            </a:cxn>
                            <a:cxn ang="0">
                              <a:pos x="connisteX1" y="connsiteY1"/>
                            </a:cxn>
                          </a:cxnLst>
                          <a:rect l="l" t="t" r="r" b="b"/>
                          <a:pathLst>
                            <a:path h="67310">
                              <a:moveTo>
                                <a:pt x="0" y="0"/>
                              </a:moveTo>
                              <a:lnTo>
                                <a:pt x="0" y="67310"/>
                              </a:lnTo>
                            </a:path>
                          </a:pathLst>
                        </a:custGeom>
                        <a:grpFill/>
                        <a:ln w="28575"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14" name="Freeform 13"/>
                        <p:cNvSpPr/>
                        <p:nvPr/>
                      </p:nvSpPr>
                      <p:spPr>
                        <a:xfrm>
                          <a:off x="14345" y="3862"/>
                          <a:ext cx="0" cy="106"/>
                        </a:xfrm>
                        <a:custGeom>
                          <a:avLst/>
                          <a:gdLst>
                            <a:gd name="connisteX0" fmla="*/ 0 w 0"/>
                            <a:gd name="connsiteY0" fmla="*/ 0 h 67310"/>
                            <a:gd name="connisteX1" fmla="*/ 0 w 0"/>
                            <a:gd name="connsiteY1" fmla="*/ 67310 h 67310"/>
                          </a:gdLst>
                          <a:ahLst/>
                          <a:cxnLst>
                            <a:cxn ang="0">
                              <a:pos x="connisteX0" y="connsiteY0"/>
                            </a:cxn>
                            <a:cxn ang="0">
                              <a:pos x="connisteX1" y="connsiteY1"/>
                            </a:cxn>
                          </a:cxnLst>
                          <a:rect l="l" t="t" r="r" b="b"/>
                          <a:pathLst>
                            <a:path h="67310">
                              <a:moveTo>
                                <a:pt x="0" y="0"/>
                              </a:moveTo>
                              <a:lnTo>
                                <a:pt x="0" y="67310"/>
                              </a:lnTo>
                            </a:path>
                          </a:pathLst>
                        </a:custGeom>
                        <a:grpFill/>
                        <a:ln w="28575">
                          <a:solidFill>
                            <a:schemeClr val="tx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47" name="Freeform 46"/>
                    <p:cNvSpPr/>
                    <p:nvPr/>
                  </p:nvSpPr>
                  <p:spPr>
                    <a:xfrm>
                      <a:off x="10364" y="3074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grp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  <p:sp>
                <p:nvSpPr>
                  <p:cNvPr id="55" name="Freeform 54"/>
                  <p:cNvSpPr/>
                  <p:nvPr/>
                </p:nvSpPr>
                <p:spPr>
                  <a:xfrm>
                    <a:off x="7984" y="3559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</p:grpSp>
        </p:grpSp>
        <p:grpSp>
          <p:nvGrpSpPr>
            <p:cNvPr id="76" name="Group 75"/>
            <p:cNvGrpSpPr/>
            <p:nvPr/>
          </p:nvGrpSpPr>
          <p:grpSpPr>
            <a:xfrm>
              <a:off x="8002" y="3047"/>
              <a:ext cx="4265" cy="1614"/>
              <a:chOff x="8002" y="3047"/>
              <a:chExt cx="4265" cy="1614"/>
            </a:xfrm>
            <a:grpFill/>
          </p:grpSpPr>
          <p:sp>
            <p:nvSpPr>
              <p:cNvPr id="2" name="Freeform 1"/>
              <p:cNvSpPr/>
              <p:nvPr/>
            </p:nvSpPr>
            <p:spPr>
              <a:xfrm>
                <a:off x="9179" y="3047"/>
                <a:ext cx="2261" cy="443"/>
              </a:xfrm>
              <a:custGeom>
                <a:avLst/>
                <a:gdLst>
                  <a:gd name="connsiteX0" fmla="*/ 0 w 2261"/>
                  <a:gd name="connsiteY0" fmla="*/ 443 h 443"/>
                  <a:gd name="connsiteX1" fmla="*/ 2261 w 2261"/>
                  <a:gd name="connsiteY1" fmla="*/ 0 h 4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261" h="443">
                    <a:moveTo>
                      <a:pt x="0" y="443"/>
                    </a:moveTo>
                    <a:cubicBezTo>
                      <a:pt x="663" y="402"/>
                      <a:pt x="1507" y="148"/>
                      <a:pt x="2261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  <a:extLst>
                <a:ext uri="{909E8E84-426E-40DD-AFC4-6F175D3DCCD1}">
                  <a14:hiddenFill xmlns:a14="http://schemas.microsoft.com/office/drawing/2010/main">
                    <a:grpFill/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2" name="Freeform 21"/>
              <p:cNvSpPr/>
              <p:nvPr/>
            </p:nvSpPr>
            <p:spPr>
              <a:xfrm>
                <a:off x="12267" y="4112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48" name="Freeform 47"/>
              <p:cNvSpPr/>
              <p:nvPr/>
            </p:nvSpPr>
            <p:spPr>
              <a:xfrm>
                <a:off x="10382" y="4280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56" name="Freeform 55"/>
              <p:cNvSpPr/>
              <p:nvPr/>
            </p:nvSpPr>
            <p:spPr>
              <a:xfrm>
                <a:off x="8002" y="4555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100" name="Text Box 99"/>
          <p:cNvSpPr txBox="1"/>
          <p:nvPr/>
        </p:nvSpPr>
        <p:spPr>
          <a:xfrm>
            <a:off x="2205990" y="3082290"/>
            <a:ext cx="76454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sz="4000">
                <a:sym typeface="Wingdings" panose="05000000000000000000" charset="0"/>
              </a:rPr>
              <a:t></a:t>
            </a:r>
            <a:endParaRPr lang="en-US" sz="4000">
              <a:sym typeface="Wingdings" panose="05000000000000000000" charset="0"/>
            </a:endParaRPr>
          </a:p>
        </p:txBody>
      </p:sp>
      <p:grpSp>
        <p:nvGrpSpPr>
          <p:cNvPr id="88" name="Group 87"/>
          <p:cNvGrpSpPr/>
          <p:nvPr/>
        </p:nvGrpSpPr>
        <p:grpSpPr>
          <a:xfrm>
            <a:off x="3181985" y="3218815"/>
            <a:ext cx="5993130" cy="1319530"/>
            <a:chOff x="5464" y="4017"/>
            <a:chExt cx="9438" cy="2078"/>
          </a:xfrm>
        </p:grpSpPr>
        <p:grpSp>
          <p:nvGrpSpPr>
            <p:cNvPr id="69" name="Group 68"/>
            <p:cNvGrpSpPr/>
            <p:nvPr/>
          </p:nvGrpSpPr>
          <p:grpSpPr>
            <a:xfrm rot="0">
              <a:off x="5464" y="4017"/>
              <a:ext cx="9438" cy="2078"/>
              <a:chOff x="5464" y="4017"/>
              <a:chExt cx="9438" cy="2078"/>
            </a:xfrm>
            <a:solidFill>
              <a:srgbClr val="FFFF00"/>
            </a:solidFill>
          </p:grpSpPr>
          <p:sp>
            <p:nvSpPr>
              <p:cNvPr id="165" name="Freeform 164"/>
              <p:cNvSpPr/>
              <p:nvPr/>
            </p:nvSpPr>
            <p:spPr>
              <a:xfrm rot="5400000">
                <a:off x="9144" y="337"/>
                <a:ext cx="2078" cy="9439"/>
              </a:xfrm>
              <a:custGeom>
                <a:avLst/>
                <a:gdLst>
                  <a:gd name="connsiteX0" fmla="*/ 439 w 1095"/>
                  <a:gd name="connsiteY0" fmla="*/ 0 h 6630"/>
                  <a:gd name="connsiteX1" fmla="*/ 226 w 1095"/>
                  <a:gd name="connsiteY1" fmla="*/ 1501 h 6630"/>
                  <a:gd name="connsiteX2" fmla="*/ 16 w 1095"/>
                  <a:gd name="connsiteY2" fmla="*/ 2619 h 6630"/>
                  <a:gd name="connsiteX3" fmla="*/ 376 w 1095"/>
                  <a:gd name="connsiteY3" fmla="*/ 4179 h 6630"/>
                  <a:gd name="connsiteX4" fmla="*/ 173 w 1095"/>
                  <a:gd name="connsiteY4" fmla="*/ 6630 h 6630"/>
                  <a:gd name="connsiteX5" fmla="*/ 1096 w 1095"/>
                  <a:gd name="connsiteY5" fmla="*/ 6496 h 6630"/>
                  <a:gd name="connsiteX6" fmla="*/ 811 w 1095"/>
                  <a:gd name="connsiteY6" fmla="*/ 3819 h 6630"/>
                  <a:gd name="connsiteX7" fmla="*/ 358 w 1095"/>
                  <a:gd name="connsiteY7" fmla="*/ 2812 h 6630"/>
                  <a:gd name="connsiteX8" fmla="*/ 391 w 1095"/>
                  <a:gd name="connsiteY8" fmla="*/ 1734 h 6630"/>
                  <a:gd name="connsiteX9" fmla="*/ 856 w 1095"/>
                  <a:gd name="connsiteY9" fmla="*/ 624 h 6630"/>
                  <a:gd name="connsiteX10" fmla="*/ 856 w 1095"/>
                  <a:gd name="connsiteY10" fmla="*/ 39 h 6630"/>
                  <a:gd name="connsiteX11" fmla="*/ 439 w 1095"/>
                  <a:gd name="connsiteY11" fmla="*/ 0 h 6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96" h="6630">
                    <a:moveTo>
                      <a:pt x="439" y="0"/>
                    </a:moveTo>
                    <a:cubicBezTo>
                      <a:pt x="589" y="457"/>
                      <a:pt x="361" y="1193"/>
                      <a:pt x="226" y="1501"/>
                    </a:cubicBezTo>
                    <a:cubicBezTo>
                      <a:pt x="16" y="2071"/>
                      <a:pt x="-29" y="2296"/>
                      <a:pt x="16" y="2619"/>
                    </a:cubicBezTo>
                    <a:cubicBezTo>
                      <a:pt x="136" y="3139"/>
                      <a:pt x="406" y="3511"/>
                      <a:pt x="376" y="4179"/>
                    </a:cubicBezTo>
                    <a:lnTo>
                      <a:pt x="173" y="6630"/>
                    </a:lnTo>
                    <a:cubicBezTo>
                      <a:pt x="473" y="6602"/>
                      <a:pt x="788" y="6541"/>
                      <a:pt x="1096" y="6496"/>
                    </a:cubicBezTo>
                    <a:cubicBezTo>
                      <a:pt x="1001" y="5604"/>
                      <a:pt x="1005" y="4794"/>
                      <a:pt x="811" y="3819"/>
                    </a:cubicBezTo>
                    <a:cubicBezTo>
                      <a:pt x="745" y="3384"/>
                      <a:pt x="485" y="3209"/>
                      <a:pt x="358" y="2812"/>
                    </a:cubicBezTo>
                    <a:cubicBezTo>
                      <a:pt x="244" y="2436"/>
                      <a:pt x="259" y="2153"/>
                      <a:pt x="391" y="1734"/>
                    </a:cubicBezTo>
                    <a:cubicBezTo>
                      <a:pt x="507" y="1294"/>
                      <a:pt x="710" y="1063"/>
                      <a:pt x="856" y="624"/>
                    </a:cubicBezTo>
                    <a:cubicBezTo>
                      <a:pt x="888" y="486"/>
                      <a:pt x="924" y="317"/>
                      <a:pt x="856" y="39"/>
                    </a:cubicBezTo>
                    <a:cubicBezTo>
                      <a:pt x="733" y="196"/>
                      <a:pt x="566" y="179"/>
                      <a:pt x="43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00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7998" y="4222"/>
                <a:ext cx="6660" cy="1872"/>
                <a:chOff x="7998" y="4222"/>
                <a:chExt cx="6660" cy="1872"/>
              </a:xfrm>
              <a:grpFill/>
            </p:grpSpPr>
            <p:sp>
              <p:nvSpPr>
                <p:cNvPr id="23" name="Freeform 22"/>
                <p:cNvSpPr/>
                <p:nvPr/>
              </p:nvSpPr>
              <p:spPr>
                <a:xfrm>
                  <a:off x="12263" y="4222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50" name="Freeform 49"/>
                <p:cNvSpPr/>
                <p:nvPr/>
              </p:nvSpPr>
              <p:spPr>
                <a:xfrm>
                  <a:off x="10378" y="4374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57" name="Freeform 56"/>
                <p:cNvSpPr/>
                <p:nvPr/>
              </p:nvSpPr>
              <p:spPr>
                <a:xfrm>
                  <a:off x="7998" y="4649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grpSp>
              <p:nvGrpSpPr>
                <p:cNvPr id="64" name="Group 63"/>
                <p:cNvGrpSpPr/>
                <p:nvPr/>
              </p:nvGrpSpPr>
              <p:grpSpPr>
                <a:xfrm>
                  <a:off x="8006" y="4614"/>
                  <a:ext cx="6652" cy="1481"/>
                  <a:chOff x="8006" y="4614"/>
                  <a:chExt cx="6652" cy="1481"/>
                </a:xfrm>
                <a:grpFill/>
              </p:grpSpPr>
              <p:sp>
                <p:nvSpPr>
                  <p:cNvPr id="177" name="Text Box 176"/>
                  <p:cNvSpPr txBox="1"/>
                  <p:nvPr/>
                </p:nvSpPr>
                <p:spPr>
                  <a:xfrm rot="5400000">
                    <a:off x="13710" y="5147"/>
                    <a:ext cx="1077" cy="821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grpFill/>
                      </a14:hiddenFill>
                    </a:ext>
                  </a:extLst>
                </p:spPr>
                <p:txBody>
                  <a:bodyPr wrap="square" rtlCol="0">
                    <a:spAutoFit/>
                  </a:bodyPr>
                  <a:p>
                    <a:pPr algn="l"/>
                    <a:r>
                      <a:rPr lang="en-US" sz="2800" b="1">
                        <a:latin typeface="Times New Roman" panose="02020603050405020304" charset="0"/>
                      </a:rPr>
                      <a:t>5</a:t>
                    </a:r>
                    <a:endParaRPr lang="en-US" sz="2800" b="1">
                      <a:latin typeface="Times New Roman" panose="02020603050405020304" charset="0"/>
                    </a:endParaRPr>
                  </a:p>
                </p:txBody>
              </p:sp>
              <p:sp>
                <p:nvSpPr>
                  <p:cNvPr id="17" name="Freeform 16"/>
                  <p:cNvSpPr/>
                  <p:nvPr/>
                </p:nvSpPr>
                <p:spPr>
                  <a:xfrm>
                    <a:off x="14367" y="5630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24" name="Freeform 23"/>
                  <p:cNvSpPr/>
                  <p:nvPr/>
                </p:nvSpPr>
                <p:spPr>
                  <a:xfrm>
                    <a:off x="12271" y="4614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51" name="Freeform 50"/>
                  <p:cNvSpPr/>
                  <p:nvPr/>
                </p:nvSpPr>
                <p:spPr>
                  <a:xfrm>
                    <a:off x="10386" y="4910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58" name="Freeform 57"/>
                  <p:cNvSpPr/>
                  <p:nvPr/>
                </p:nvSpPr>
                <p:spPr>
                  <a:xfrm>
                    <a:off x="8006" y="5695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</p:grpSp>
        </p:grpSp>
        <p:sp>
          <p:nvSpPr>
            <p:cNvPr id="16" name="Freeform 15"/>
            <p:cNvSpPr/>
            <p:nvPr/>
          </p:nvSpPr>
          <p:spPr>
            <a:xfrm>
              <a:off x="14359" y="4944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500 -0.000741 L 0.173229 0.019537 L 0.231354 0.033148 L 0.259948 0.031481 L 0.299948 0.004352 L 0.330469 -0.019352 L 0.346667 -0.034630 L 0.367604 -0.036296 L 0.396198 -0.019352 L 0.435260 0.011111 L 0.484792 0.046667 L 0.523854 0.051759 L 0.544844 0.041574 L 0.661042 0.097500 " pathEditMode="relative" rAng="0" ptsTypes="">
                                      <p:cBhvr>
                                        <p:cTn id="11" dur="2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82 0.057407 L 0.005782 0.307407 " pathEditMode="relative" rAng="0" ptsTypes="">
                                      <p:cBhvr>
                                        <p:cTn id="1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367 -0.008982 L 0.135888 0.034999 L 0.200680 0.045185 L 0.229273 0.031666 L 0.274013 -0.002223 L 0.306409 -0.020834 L 0.322607 -0.019167 L 0.343596 -0.003889 L 0.384534 0.034999 L 0.428388 0.060462 L 0.462659 0.072314 L 0.503648 0.062129 L 0.568440 0.034999 L 0.695159 -0.031019 " pathEditMode="relative" rAng="0" ptsTypes="">
                                      <p:cBhvr>
                                        <p:cTn id="24" dur="2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" y="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3750 -0.019721 L 0.013750 0.230279 " pathEditMode="relative" rAng="0" ptsTypes="">
                                      <p:cBhvr>
                                        <p:cTn id="28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9688 -0.004445 L 0.039687 -0.050186 L 0.058747 -0.075556 L 0.087292 -0.097593 L 0.114009 -0.109445 L 0.145420 -0.104352 L 0.193078 -0.073889 L 0.228331 -0.051852 L 0.262603 -0.048519 L 0.287392 -0.053519 L 0.358854 -0.092501 L 0.440781 -0.133149 L 0.508438 -0.168704 " pathEditMode="relative" rAng="0" ptsTypes="">
                                      <p:cBhvr>
                                        <p:cTn id="37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" y="-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65 -0.068890 L -0.002865 0.181110 " pathEditMode="relative" rAng="0" ptsTypes="">
                                      <p:cBhvr>
                                        <p:cTn id="41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3" grpId="1"/>
      <p:bldP spid="100" grpId="0"/>
      <p:bldP spid="10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4" name="Rectangle 113"/>
          <p:cNvSpPr/>
          <p:nvPr/>
        </p:nvSpPr>
        <p:spPr>
          <a:xfrm>
            <a:off x="-50165" y="-62230"/>
            <a:ext cx="12291695" cy="6995795"/>
          </a:xfrm>
          <a:prstGeom prst="rect">
            <a:avLst/>
          </a:prstGeom>
          <a:solidFill>
            <a:srgbClr val="FDC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  <a:ln>
            <a:noFill/>
          </a:ln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52120" y="1238250"/>
            <a:ext cx="2080895" cy="490347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Bước 7: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Sang rập giấy, chừa đường may (canh sợi của rập chính là canh sợi của vải).</a:t>
            </a:r>
            <a:endParaRPr lang="en-US" sz="3200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186430" y="699770"/>
            <a:ext cx="8260715" cy="5580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1" name="Freeform 20"/>
          <p:cNvSpPr/>
          <p:nvPr/>
        </p:nvSpPr>
        <p:spPr>
          <a:xfrm>
            <a:off x="3318778" y="5139712"/>
            <a:ext cx="7748683" cy="1135183"/>
          </a:xfrm>
          <a:custGeom>
            <a:avLst/>
            <a:gdLst>
              <a:gd name="connsiteX0" fmla="*/ 23 w 12202"/>
              <a:gd name="connsiteY0" fmla="*/ 1008 h 1787"/>
              <a:gd name="connsiteX1" fmla="*/ 3926 w 12202"/>
              <a:gd name="connsiteY1" fmla="*/ 401 h 1787"/>
              <a:gd name="connsiteX2" fmla="*/ 7230 w 12202"/>
              <a:gd name="connsiteY2" fmla="*/ 200 h 1787"/>
              <a:gd name="connsiteX3" fmla="*/ 8692 w 12202"/>
              <a:gd name="connsiteY3" fmla="*/ 75 h 1787"/>
              <a:gd name="connsiteX4" fmla="*/ 10895 w 12202"/>
              <a:gd name="connsiteY4" fmla="*/ 469 h 1787"/>
              <a:gd name="connsiteX5" fmla="*/ 12203 w 12202"/>
              <a:gd name="connsiteY5" fmla="*/ 597 h 1787"/>
              <a:gd name="connsiteX6" fmla="*/ 11779 w 12202"/>
              <a:gd name="connsiteY6" fmla="*/ 1786 h 1787"/>
              <a:gd name="connsiteX7" fmla="*/ 8 w 12202"/>
              <a:gd name="connsiteY7" fmla="*/ 1788 h 1787"/>
              <a:gd name="connsiteX8" fmla="*/ 23 w 12202"/>
              <a:gd name="connsiteY8" fmla="*/ 1008 h 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203" h="1788">
                <a:moveTo>
                  <a:pt x="23" y="1008"/>
                </a:moveTo>
                <a:cubicBezTo>
                  <a:pt x="1780" y="934"/>
                  <a:pt x="2728" y="706"/>
                  <a:pt x="3926" y="401"/>
                </a:cubicBezTo>
                <a:cubicBezTo>
                  <a:pt x="5890" y="-265"/>
                  <a:pt x="6794" y="71"/>
                  <a:pt x="7230" y="200"/>
                </a:cubicBezTo>
                <a:cubicBezTo>
                  <a:pt x="7623" y="395"/>
                  <a:pt x="8248" y="87"/>
                  <a:pt x="8692" y="75"/>
                </a:cubicBezTo>
                <a:cubicBezTo>
                  <a:pt x="9286" y="89"/>
                  <a:pt x="9846" y="451"/>
                  <a:pt x="10895" y="469"/>
                </a:cubicBezTo>
                <a:lnTo>
                  <a:pt x="12203" y="597"/>
                </a:lnTo>
                <a:cubicBezTo>
                  <a:pt x="11926" y="1049"/>
                  <a:pt x="11827" y="1461"/>
                  <a:pt x="11779" y="1786"/>
                </a:cubicBezTo>
                <a:lnTo>
                  <a:pt x="8" y="1788"/>
                </a:lnTo>
                <a:cubicBezTo>
                  <a:pt x="-15" y="1599"/>
                  <a:pt x="21" y="1185"/>
                  <a:pt x="23" y="1008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2" name="Freeform 21"/>
          <p:cNvSpPr/>
          <p:nvPr/>
        </p:nvSpPr>
        <p:spPr>
          <a:xfrm>
            <a:off x="3375437" y="4364990"/>
            <a:ext cx="2675320" cy="795655"/>
          </a:xfrm>
          <a:custGeom>
            <a:avLst/>
            <a:gdLst>
              <a:gd name="connsiteX0" fmla="*/ 25 w 4213"/>
              <a:gd name="connsiteY0" fmla="*/ 0 h 1253"/>
              <a:gd name="connsiteX1" fmla="*/ 3152 w 4213"/>
              <a:gd name="connsiteY1" fmla="*/ 220 h 1253"/>
              <a:gd name="connsiteX2" fmla="*/ 4213 w 4213"/>
              <a:gd name="connsiteY2" fmla="*/ 764 h 1253"/>
              <a:gd name="connsiteX3" fmla="*/ 2143 w 4213"/>
              <a:gd name="connsiteY3" fmla="*/ 1153 h 1253"/>
              <a:gd name="connsiteX4" fmla="*/ 15 w 4213"/>
              <a:gd name="connsiteY4" fmla="*/ 1253 h 1253"/>
              <a:gd name="connsiteX5" fmla="*/ 25 w 4213"/>
              <a:gd name="connsiteY5" fmla="*/ 0 h 12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13" h="1253">
                <a:moveTo>
                  <a:pt x="25" y="0"/>
                </a:moveTo>
                <a:lnTo>
                  <a:pt x="3152" y="220"/>
                </a:lnTo>
                <a:cubicBezTo>
                  <a:pt x="3822" y="250"/>
                  <a:pt x="4123" y="645"/>
                  <a:pt x="4213" y="764"/>
                </a:cubicBezTo>
                <a:cubicBezTo>
                  <a:pt x="3299" y="1003"/>
                  <a:pt x="2394" y="1144"/>
                  <a:pt x="2143" y="1153"/>
                </a:cubicBezTo>
                <a:lnTo>
                  <a:pt x="15" y="1253"/>
                </a:lnTo>
                <a:cubicBezTo>
                  <a:pt x="-22" y="956"/>
                  <a:pt x="20" y="314"/>
                  <a:pt x="25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3244850" y="3397577"/>
            <a:ext cx="7902575" cy="1890525"/>
          </a:xfrm>
          <a:custGeom>
            <a:avLst/>
            <a:gdLst>
              <a:gd name="connsiteX0" fmla="*/ 159 w 12445"/>
              <a:gd name="connsiteY0" fmla="*/ 119 h 2977"/>
              <a:gd name="connsiteX1" fmla="*/ 3948 w 12445"/>
              <a:gd name="connsiteY1" fmla="*/ 23 h 2977"/>
              <a:gd name="connsiteX2" fmla="*/ 6520 w 12445"/>
              <a:gd name="connsiteY2" fmla="*/ 1211 h 2977"/>
              <a:gd name="connsiteX3" fmla="*/ 8523 w 12445"/>
              <a:gd name="connsiteY3" fmla="*/ 1425 h 2977"/>
              <a:gd name="connsiteX4" fmla="*/ 9792 w 12445"/>
              <a:gd name="connsiteY4" fmla="*/ 648 h 2977"/>
              <a:gd name="connsiteX5" fmla="*/ 11391 w 12445"/>
              <a:gd name="connsiteY5" fmla="*/ 192 h 2977"/>
              <a:gd name="connsiteX6" fmla="*/ 12445 w 12445"/>
              <a:gd name="connsiteY6" fmla="*/ 2323 h 2977"/>
              <a:gd name="connsiteX7" fmla="*/ 11945 w 12445"/>
              <a:gd name="connsiteY7" fmla="*/ 2977 h 2977"/>
              <a:gd name="connsiteX8" fmla="*/ 9305 w 12445"/>
              <a:gd name="connsiteY8" fmla="*/ 2614 h 2977"/>
              <a:gd name="connsiteX9" fmla="*/ 7928 w 12445"/>
              <a:gd name="connsiteY9" fmla="*/ 2614 h 2977"/>
              <a:gd name="connsiteX10" fmla="*/ 6525 w 12445"/>
              <a:gd name="connsiteY10" fmla="*/ 2228 h 2977"/>
              <a:gd name="connsiteX11" fmla="*/ 3330 w 12445"/>
              <a:gd name="connsiteY11" fmla="*/ 1337 h 2977"/>
              <a:gd name="connsiteX12" fmla="*/ 0 w 12445"/>
              <a:gd name="connsiteY12" fmla="*/ 877 h 2977"/>
              <a:gd name="connsiteX13" fmla="*/ 159 w 12445"/>
              <a:gd name="connsiteY13" fmla="*/ 119 h 2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445" h="2977">
                <a:moveTo>
                  <a:pt x="159" y="119"/>
                </a:moveTo>
                <a:cubicBezTo>
                  <a:pt x="1335" y="75"/>
                  <a:pt x="2960" y="-52"/>
                  <a:pt x="3948" y="23"/>
                </a:cubicBezTo>
                <a:cubicBezTo>
                  <a:pt x="5191" y="142"/>
                  <a:pt x="5665" y="559"/>
                  <a:pt x="6520" y="1211"/>
                </a:cubicBezTo>
                <a:cubicBezTo>
                  <a:pt x="7295" y="1702"/>
                  <a:pt x="7788" y="1473"/>
                  <a:pt x="8523" y="1425"/>
                </a:cubicBezTo>
                <a:cubicBezTo>
                  <a:pt x="9218" y="1311"/>
                  <a:pt x="9444" y="1008"/>
                  <a:pt x="9792" y="648"/>
                </a:cubicBezTo>
                <a:cubicBezTo>
                  <a:pt x="10638" y="1051"/>
                  <a:pt x="11114" y="602"/>
                  <a:pt x="11391" y="192"/>
                </a:cubicBezTo>
                <a:lnTo>
                  <a:pt x="12445" y="2323"/>
                </a:lnTo>
                <a:lnTo>
                  <a:pt x="11945" y="2977"/>
                </a:lnTo>
                <a:cubicBezTo>
                  <a:pt x="11011" y="2882"/>
                  <a:pt x="9799" y="2858"/>
                  <a:pt x="9305" y="2614"/>
                </a:cubicBezTo>
                <a:cubicBezTo>
                  <a:pt x="8690" y="2354"/>
                  <a:pt x="8609" y="2492"/>
                  <a:pt x="7928" y="2614"/>
                </a:cubicBezTo>
                <a:cubicBezTo>
                  <a:pt x="7019" y="2861"/>
                  <a:pt x="7369" y="2602"/>
                  <a:pt x="6525" y="2228"/>
                </a:cubicBezTo>
                <a:cubicBezTo>
                  <a:pt x="5258" y="1711"/>
                  <a:pt x="4467" y="1541"/>
                  <a:pt x="3330" y="1337"/>
                </a:cubicBezTo>
                <a:lnTo>
                  <a:pt x="0" y="877"/>
                </a:lnTo>
                <a:lnTo>
                  <a:pt x="159" y="119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3249930" y="699770"/>
            <a:ext cx="8014970" cy="1549578"/>
          </a:xfrm>
          <a:custGeom>
            <a:avLst/>
            <a:gdLst>
              <a:gd name="connsiteX0" fmla="*/ 0 w 12622"/>
              <a:gd name="connsiteY0" fmla="*/ 32 h 2440"/>
              <a:gd name="connsiteX1" fmla="*/ 12453 w 12622"/>
              <a:gd name="connsiteY1" fmla="*/ 22 h 2440"/>
              <a:gd name="connsiteX2" fmla="*/ 12622 w 12622"/>
              <a:gd name="connsiteY2" fmla="*/ 764 h 2440"/>
              <a:gd name="connsiteX3" fmla="*/ 9470 w 12622"/>
              <a:gd name="connsiteY3" fmla="*/ 1672 h 2440"/>
              <a:gd name="connsiteX4" fmla="*/ 5456 w 12622"/>
              <a:gd name="connsiteY4" fmla="*/ 1288 h 2440"/>
              <a:gd name="connsiteX5" fmla="*/ 3849 w 12622"/>
              <a:gd name="connsiteY5" fmla="*/ 2430 h 2440"/>
              <a:gd name="connsiteX6" fmla="*/ 27 w 12622"/>
              <a:gd name="connsiteY6" fmla="*/ 1829 h 2440"/>
              <a:gd name="connsiteX7" fmla="*/ 22 w 12622"/>
              <a:gd name="connsiteY7" fmla="*/ 0 h 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22" h="2440">
                <a:moveTo>
                  <a:pt x="0" y="32"/>
                </a:moveTo>
                <a:lnTo>
                  <a:pt x="12453" y="22"/>
                </a:lnTo>
                <a:cubicBezTo>
                  <a:pt x="12497" y="292"/>
                  <a:pt x="12517" y="598"/>
                  <a:pt x="12622" y="764"/>
                </a:cubicBezTo>
                <a:lnTo>
                  <a:pt x="9470" y="1672"/>
                </a:lnTo>
                <a:cubicBezTo>
                  <a:pt x="7291" y="2378"/>
                  <a:pt x="6685" y="1003"/>
                  <a:pt x="5456" y="1288"/>
                </a:cubicBezTo>
                <a:cubicBezTo>
                  <a:pt x="4377" y="1528"/>
                  <a:pt x="4164" y="1965"/>
                  <a:pt x="3849" y="2430"/>
                </a:cubicBezTo>
                <a:cubicBezTo>
                  <a:pt x="2875" y="2520"/>
                  <a:pt x="986" y="1994"/>
                  <a:pt x="27" y="1829"/>
                </a:cubicBezTo>
                <a:lnTo>
                  <a:pt x="22" y="0"/>
                </a:lnTo>
              </a:path>
            </a:pathLst>
          </a:custGeom>
          <a:solidFill>
            <a:schemeClr val="bg1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8" name="Freeform 27"/>
          <p:cNvSpPr/>
          <p:nvPr/>
        </p:nvSpPr>
        <p:spPr>
          <a:xfrm>
            <a:off x="3458210" y="726440"/>
            <a:ext cx="7677785" cy="1403350"/>
          </a:xfrm>
          <a:custGeom>
            <a:avLst/>
            <a:gdLst>
              <a:gd name="connsiteX0" fmla="*/ 32 w 12091"/>
              <a:gd name="connsiteY0" fmla="*/ 0 h 2209"/>
              <a:gd name="connsiteX1" fmla="*/ 12001 w 12091"/>
              <a:gd name="connsiteY1" fmla="*/ 3 h 2209"/>
              <a:gd name="connsiteX2" fmla="*/ 12091 w 12091"/>
              <a:gd name="connsiteY2" fmla="*/ 618 h 2209"/>
              <a:gd name="connsiteX3" fmla="*/ 9076 w 12091"/>
              <a:gd name="connsiteY3" fmla="*/ 1473 h 2209"/>
              <a:gd name="connsiteX4" fmla="*/ 5076 w 12091"/>
              <a:gd name="connsiteY4" fmla="*/ 1083 h 2209"/>
              <a:gd name="connsiteX5" fmla="*/ 3430 w 12091"/>
              <a:gd name="connsiteY5" fmla="*/ 2198 h 2209"/>
              <a:gd name="connsiteX6" fmla="*/ 10 w 12091"/>
              <a:gd name="connsiteY6" fmla="*/ 1673 h 2209"/>
              <a:gd name="connsiteX7" fmla="*/ 0 w 12091"/>
              <a:gd name="connsiteY7" fmla="*/ 10 h 22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091" h="2210">
                <a:moveTo>
                  <a:pt x="32" y="0"/>
                </a:moveTo>
                <a:lnTo>
                  <a:pt x="12001" y="3"/>
                </a:lnTo>
                <a:lnTo>
                  <a:pt x="12091" y="618"/>
                </a:lnTo>
                <a:lnTo>
                  <a:pt x="9076" y="1473"/>
                </a:lnTo>
                <a:cubicBezTo>
                  <a:pt x="7201" y="2178"/>
                  <a:pt x="6306" y="798"/>
                  <a:pt x="5076" y="1083"/>
                </a:cubicBezTo>
                <a:cubicBezTo>
                  <a:pt x="3996" y="1323"/>
                  <a:pt x="3745" y="1733"/>
                  <a:pt x="3430" y="2198"/>
                </a:cubicBezTo>
                <a:cubicBezTo>
                  <a:pt x="2455" y="2288"/>
                  <a:pt x="970" y="1838"/>
                  <a:pt x="10" y="1673"/>
                </a:cubicBezTo>
                <a:lnTo>
                  <a:pt x="0" y="10"/>
                </a:lnTo>
              </a:path>
            </a:pathLst>
          </a:custGeom>
          <a:solidFill>
            <a:srgbClr val="F21A4D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 rot="0">
            <a:off x="5086350" y="1366520"/>
            <a:ext cx="4939030" cy="740410"/>
            <a:chOff x="6431" y="2898"/>
            <a:chExt cx="7778" cy="1166"/>
          </a:xfrm>
        </p:grpSpPr>
        <p:grpSp>
          <p:nvGrpSpPr>
            <p:cNvPr id="30" name="Group 29"/>
            <p:cNvGrpSpPr/>
            <p:nvPr/>
          </p:nvGrpSpPr>
          <p:grpSpPr>
            <a:xfrm>
              <a:off x="6431" y="2908"/>
              <a:ext cx="4273" cy="1157"/>
              <a:chOff x="6431" y="2908"/>
              <a:chExt cx="4273" cy="1157"/>
            </a:xfrm>
          </p:grpSpPr>
          <p:sp>
            <p:nvSpPr>
              <p:cNvPr id="36" name="Freeform 35"/>
              <p:cNvSpPr/>
              <p:nvPr/>
            </p:nvSpPr>
            <p:spPr>
              <a:xfrm>
                <a:off x="10704" y="3212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39" name="Freeform 38"/>
              <p:cNvSpPr/>
              <p:nvPr/>
            </p:nvSpPr>
            <p:spPr>
              <a:xfrm>
                <a:off x="8819" y="2908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44" name="Freeform 43"/>
              <p:cNvSpPr/>
              <p:nvPr/>
            </p:nvSpPr>
            <p:spPr>
              <a:xfrm>
                <a:off x="6431" y="3959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12823" y="2898"/>
              <a:ext cx="1386" cy="521"/>
              <a:chOff x="12823" y="2898"/>
              <a:chExt cx="1386" cy="521"/>
            </a:xfrm>
          </p:grpSpPr>
          <p:sp>
            <p:nvSpPr>
              <p:cNvPr id="52" name="Freeform 51"/>
              <p:cNvSpPr/>
              <p:nvPr/>
            </p:nvSpPr>
            <p:spPr>
              <a:xfrm>
                <a:off x="12823" y="3313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53" name="Freeform 52"/>
              <p:cNvSpPr/>
              <p:nvPr/>
            </p:nvSpPr>
            <p:spPr>
              <a:xfrm>
                <a:off x="14209" y="2898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54" name="Freeform 53"/>
          <p:cNvSpPr/>
          <p:nvPr/>
        </p:nvSpPr>
        <p:spPr>
          <a:xfrm>
            <a:off x="3438525" y="3489960"/>
            <a:ext cx="7638415" cy="1718945"/>
          </a:xfrm>
          <a:custGeom>
            <a:avLst/>
            <a:gdLst>
              <a:gd name="connsiteX0" fmla="*/ 86 w 8545"/>
              <a:gd name="connsiteY0" fmla="*/ 97 h 1730"/>
              <a:gd name="connsiteX1" fmla="*/ 2592 w 8545"/>
              <a:gd name="connsiteY1" fmla="*/ 12 h 1730"/>
              <a:gd name="connsiteX2" fmla="*/ 4424 w 8545"/>
              <a:gd name="connsiteY2" fmla="*/ 781 h 1730"/>
              <a:gd name="connsiteX3" fmla="*/ 5962 w 8545"/>
              <a:gd name="connsiteY3" fmla="*/ 885 h 1730"/>
              <a:gd name="connsiteX4" fmla="*/ 6836 w 8545"/>
              <a:gd name="connsiteY4" fmla="*/ 420 h 1730"/>
              <a:gd name="connsiteX5" fmla="*/ 7833 w 8545"/>
              <a:gd name="connsiteY5" fmla="*/ 145 h 1730"/>
              <a:gd name="connsiteX6" fmla="*/ 8545 w 8545"/>
              <a:gd name="connsiteY6" fmla="*/ 1408 h 1730"/>
              <a:gd name="connsiteX7" fmla="*/ 8269 w 8545"/>
              <a:gd name="connsiteY7" fmla="*/ 1730 h 1730"/>
              <a:gd name="connsiteX8" fmla="*/ 6428 w 8545"/>
              <a:gd name="connsiteY8" fmla="*/ 1493 h 1730"/>
              <a:gd name="connsiteX9" fmla="*/ 5450 w 8545"/>
              <a:gd name="connsiteY9" fmla="*/ 1493 h 1730"/>
              <a:gd name="connsiteX10" fmla="*/ 4453 w 8545"/>
              <a:gd name="connsiteY10" fmla="*/ 1246 h 1730"/>
              <a:gd name="connsiteX11" fmla="*/ 2184 w 8545"/>
              <a:gd name="connsiteY11" fmla="*/ 677 h 1730"/>
              <a:gd name="connsiteX12" fmla="*/ 0 w 8545"/>
              <a:gd name="connsiteY12" fmla="*/ 411 h 1730"/>
              <a:gd name="connsiteX13" fmla="*/ 86 w 8545"/>
              <a:gd name="connsiteY13" fmla="*/ 97 h 1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545" h="1730">
                <a:moveTo>
                  <a:pt x="86" y="97"/>
                </a:moveTo>
                <a:cubicBezTo>
                  <a:pt x="921" y="69"/>
                  <a:pt x="1890" y="-36"/>
                  <a:pt x="2592" y="12"/>
                </a:cubicBezTo>
                <a:cubicBezTo>
                  <a:pt x="3475" y="88"/>
                  <a:pt x="3817" y="364"/>
                  <a:pt x="4424" y="781"/>
                </a:cubicBezTo>
                <a:cubicBezTo>
                  <a:pt x="4975" y="1095"/>
                  <a:pt x="5440" y="916"/>
                  <a:pt x="5962" y="885"/>
                </a:cubicBezTo>
                <a:cubicBezTo>
                  <a:pt x="6456" y="812"/>
                  <a:pt x="6589" y="650"/>
                  <a:pt x="6836" y="420"/>
                </a:cubicBezTo>
                <a:cubicBezTo>
                  <a:pt x="7424" y="566"/>
                  <a:pt x="7662" y="405"/>
                  <a:pt x="7833" y="145"/>
                </a:cubicBezTo>
                <a:lnTo>
                  <a:pt x="8545" y="1408"/>
                </a:lnTo>
                <a:lnTo>
                  <a:pt x="8269" y="1730"/>
                </a:lnTo>
                <a:cubicBezTo>
                  <a:pt x="7605" y="1669"/>
                  <a:pt x="6779" y="1649"/>
                  <a:pt x="6428" y="1493"/>
                </a:cubicBezTo>
                <a:cubicBezTo>
                  <a:pt x="5991" y="1327"/>
                  <a:pt x="5934" y="1415"/>
                  <a:pt x="5450" y="1493"/>
                </a:cubicBezTo>
                <a:cubicBezTo>
                  <a:pt x="4804" y="1651"/>
                  <a:pt x="5053" y="1485"/>
                  <a:pt x="4453" y="1246"/>
                </a:cubicBezTo>
                <a:cubicBezTo>
                  <a:pt x="3553" y="916"/>
                  <a:pt x="2991" y="807"/>
                  <a:pt x="2184" y="677"/>
                </a:cubicBezTo>
                <a:lnTo>
                  <a:pt x="0" y="411"/>
                </a:lnTo>
                <a:lnTo>
                  <a:pt x="86" y="97"/>
                </a:lnTo>
                <a:close/>
              </a:path>
            </a:pathLst>
          </a:custGeom>
          <a:solidFill>
            <a:srgbClr val="F21A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57" name="Group 56"/>
          <p:cNvGrpSpPr/>
          <p:nvPr/>
        </p:nvGrpSpPr>
        <p:grpSpPr>
          <a:xfrm rot="0">
            <a:off x="5075555" y="3503295"/>
            <a:ext cx="5003165" cy="1622425"/>
            <a:chOff x="6326" y="6332"/>
            <a:chExt cx="7879" cy="2555"/>
          </a:xfrm>
        </p:grpSpPr>
        <p:sp>
          <p:nvSpPr>
            <p:cNvPr id="58" name="Freeform 57"/>
            <p:cNvSpPr/>
            <p:nvPr/>
          </p:nvSpPr>
          <p:spPr>
            <a:xfrm>
              <a:off x="6362" y="6332"/>
              <a:ext cx="0" cy="228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8615" y="6589"/>
              <a:ext cx="0" cy="228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6326" y="7043"/>
              <a:ext cx="7879" cy="1844"/>
              <a:chOff x="6326" y="7043"/>
              <a:chExt cx="7879" cy="1844"/>
            </a:xfrm>
          </p:grpSpPr>
          <p:sp>
            <p:nvSpPr>
              <p:cNvPr id="63" name="Freeform 62"/>
              <p:cNvSpPr/>
              <p:nvPr/>
            </p:nvSpPr>
            <p:spPr>
              <a:xfrm>
                <a:off x="14205" y="8659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64" name="Freeform 63"/>
              <p:cNvSpPr/>
              <p:nvPr/>
            </p:nvSpPr>
            <p:spPr>
              <a:xfrm>
                <a:off x="12640" y="8346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66" name="Freeform 65"/>
              <p:cNvSpPr/>
              <p:nvPr/>
            </p:nvSpPr>
            <p:spPr>
              <a:xfrm>
                <a:off x="10747" y="8414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68" name="Freeform 67"/>
              <p:cNvSpPr/>
              <p:nvPr/>
            </p:nvSpPr>
            <p:spPr>
              <a:xfrm>
                <a:off x="8565" y="7492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69" name="Freeform 68"/>
              <p:cNvSpPr/>
              <p:nvPr/>
            </p:nvSpPr>
            <p:spPr>
              <a:xfrm>
                <a:off x="6326" y="7043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grpSp>
          <p:nvGrpSpPr>
            <p:cNvPr id="70" name="Group 69"/>
            <p:cNvGrpSpPr/>
            <p:nvPr/>
          </p:nvGrpSpPr>
          <p:grpSpPr>
            <a:xfrm>
              <a:off x="10775" y="7542"/>
              <a:ext cx="1839" cy="460"/>
              <a:chOff x="10783" y="7561"/>
              <a:chExt cx="1839" cy="460"/>
            </a:xfrm>
          </p:grpSpPr>
          <p:sp>
            <p:nvSpPr>
              <p:cNvPr id="77" name="Freeform 76"/>
              <p:cNvSpPr/>
              <p:nvPr/>
            </p:nvSpPr>
            <p:spPr>
              <a:xfrm>
                <a:off x="12622" y="7561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78" name="Freeform 77"/>
              <p:cNvSpPr/>
              <p:nvPr/>
            </p:nvSpPr>
            <p:spPr>
              <a:xfrm>
                <a:off x="10783" y="7793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80" name="Freeform 79"/>
          <p:cNvSpPr/>
          <p:nvPr/>
        </p:nvSpPr>
        <p:spPr>
          <a:xfrm>
            <a:off x="3507105" y="5262880"/>
            <a:ext cx="7411085" cy="1005205"/>
          </a:xfrm>
          <a:custGeom>
            <a:avLst/>
            <a:gdLst>
              <a:gd name="connsiteX0" fmla="*/ 12 w 11671"/>
              <a:gd name="connsiteY0" fmla="*/ 988 h 1582"/>
              <a:gd name="connsiteX1" fmla="*/ 3631 w 11671"/>
              <a:gd name="connsiteY1" fmla="*/ 401 h 1582"/>
              <a:gd name="connsiteX2" fmla="*/ 6935 w 11671"/>
              <a:gd name="connsiteY2" fmla="*/ 200 h 1582"/>
              <a:gd name="connsiteX3" fmla="*/ 8397 w 11671"/>
              <a:gd name="connsiteY3" fmla="*/ 75 h 1582"/>
              <a:gd name="connsiteX4" fmla="*/ 10600 w 11671"/>
              <a:gd name="connsiteY4" fmla="*/ 469 h 1582"/>
              <a:gd name="connsiteX5" fmla="*/ 11671 w 11671"/>
              <a:gd name="connsiteY5" fmla="*/ 519 h 1582"/>
              <a:gd name="connsiteX6" fmla="*/ 11357 w 11671"/>
              <a:gd name="connsiteY6" fmla="*/ 1583 h 1582"/>
              <a:gd name="connsiteX7" fmla="*/ 10 w 11671"/>
              <a:gd name="connsiteY7" fmla="*/ 1524 h 1582"/>
              <a:gd name="connsiteX8" fmla="*/ 12 w 11671"/>
              <a:gd name="connsiteY8" fmla="*/ 988 h 1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671" h="1583">
                <a:moveTo>
                  <a:pt x="12" y="988"/>
                </a:moveTo>
                <a:cubicBezTo>
                  <a:pt x="1769" y="914"/>
                  <a:pt x="2433" y="706"/>
                  <a:pt x="3631" y="401"/>
                </a:cubicBezTo>
                <a:cubicBezTo>
                  <a:pt x="5595" y="-265"/>
                  <a:pt x="6499" y="71"/>
                  <a:pt x="6935" y="200"/>
                </a:cubicBezTo>
                <a:cubicBezTo>
                  <a:pt x="7328" y="395"/>
                  <a:pt x="7953" y="87"/>
                  <a:pt x="8397" y="75"/>
                </a:cubicBezTo>
                <a:cubicBezTo>
                  <a:pt x="8991" y="89"/>
                  <a:pt x="9551" y="451"/>
                  <a:pt x="10600" y="469"/>
                </a:cubicBezTo>
                <a:lnTo>
                  <a:pt x="11671" y="519"/>
                </a:lnTo>
                <a:cubicBezTo>
                  <a:pt x="11394" y="971"/>
                  <a:pt x="11405" y="1258"/>
                  <a:pt x="11357" y="1583"/>
                </a:cubicBezTo>
                <a:lnTo>
                  <a:pt x="10" y="1524"/>
                </a:lnTo>
                <a:cubicBezTo>
                  <a:pt x="-13" y="1335"/>
                  <a:pt x="10" y="1165"/>
                  <a:pt x="12" y="988"/>
                </a:cubicBezTo>
                <a:close/>
              </a:path>
            </a:pathLst>
          </a:custGeom>
          <a:solidFill>
            <a:srgbClr val="F21A4D"/>
          </a:solidFill>
          <a:ln w="57150"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81" name="Group 80"/>
          <p:cNvGrpSpPr/>
          <p:nvPr/>
        </p:nvGrpSpPr>
        <p:grpSpPr>
          <a:xfrm rot="0">
            <a:off x="5093970" y="5306060"/>
            <a:ext cx="5008245" cy="523240"/>
            <a:chOff x="6322" y="8959"/>
            <a:chExt cx="7887" cy="824"/>
          </a:xfrm>
        </p:grpSpPr>
        <p:sp>
          <p:nvSpPr>
            <p:cNvPr id="83" name="Freeform 82"/>
            <p:cNvSpPr/>
            <p:nvPr/>
          </p:nvSpPr>
          <p:spPr>
            <a:xfrm>
              <a:off x="6322" y="9555"/>
              <a:ext cx="0" cy="228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84" name="Group 83"/>
            <p:cNvGrpSpPr/>
            <p:nvPr/>
          </p:nvGrpSpPr>
          <p:grpSpPr>
            <a:xfrm>
              <a:off x="8575" y="8959"/>
              <a:ext cx="5634" cy="549"/>
              <a:chOff x="8575" y="8959"/>
              <a:chExt cx="5634" cy="549"/>
            </a:xfrm>
          </p:grpSpPr>
          <p:sp>
            <p:nvSpPr>
              <p:cNvPr id="85" name="Freeform 84"/>
              <p:cNvSpPr/>
              <p:nvPr/>
            </p:nvSpPr>
            <p:spPr>
              <a:xfrm>
                <a:off x="12644" y="8968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86" name="Freeform 85"/>
              <p:cNvSpPr/>
              <p:nvPr/>
            </p:nvSpPr>
            <p:spPr>
              <a:xfrm>
                <a:off x="10743" y="9062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88" name="Freeform 87"/>
              <p:cNvSpPr/>
              <p:nvPr/>
            </p:nvSpPr>
            <p:spPr>
              <a:xfrm>
                <a:off x="8575" y="8959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89" name="Freeform 88"/>
              <p:cNvSpPr/>
              <p:nvPr/>
            </p:nvSpPr>
            <p:spPr>
              <a:xfrm>
                <a:off x="14209" y="9280"/>
                <a:ext cx="0" cy="228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98" name="Freeform 97"/>
          <p:cNvSpPr/>
          <p:nvPr/>
        </p:nvSpPr>
        <p:spPr>
          <a:xfrm>
            <a:off x="3536315" y="4455160"/>
            <a:ext cx="2355215" cy="600075"/>
          </a:xfrm>
          <a:custGeom>
            <a:avLst/>
            <a:gdLst>
              <a:gd name="connsiteX0" fmla="*/ 23 w 2634"/>
              <a:gd name="connsiteY0" fmla="*/ 0 h 604"/>
              <a:gd name="connsiteX1" fmla="*/ 2044 w 2634"/>
              <a:gd name="connsiteY1" fmla="*/ 128 h 604"/>
              <a:gd name="connsiteX2" fmla="*/ 2635 w 2634"/>
              <a:gd name="connsiteY2" fmla="*/ 350 h 604"/>
              <a:gd name="connsiteX3" fmla="*/ 1370 w 2634"/>
              <a:gd name="connsiteY3" fmla="*/ 553 h 604"/>
              <a:gd name="connsiteX4" fmla="*/ 10 w 2634"/>
              <a:gd name="connsiteY4" fmla="*/ 604 h 604"/>
              <a:gd name="connsiteX5" fmla="*/ 23 w 2634"/>
              <a:gd name="connsiteY5" fmla="*/ 0 h 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35" h="604">
                <a:moveTo>
                  <a:pt x="23" y="0"/>
                </a:moveTo>
                <a:lnTo>
                  <a:pt x="2044" y="128"/>
                </a:lnTo>
                <a:cubicBezTo>
                  <a:pt x="2520" y="147"/>
                  <a:pt x="2571" y="274"/>
                  <a:pt x="2635" y="350"/>
                </a:cubicBezTo>
                <a:cubicBezTo>
                  <a:pt x="1986" y="503"/>
                  <a:pt x="1548" y="547"/>
                  <a:pt x="1370" y="553"/>
                </a:cubicBezTo>
                <a:lnTo>
                  <a:pt x="10" y="604"/>
                </a:lnTo>
                <a:cubicBezTo>
                  <a:pt x="-16" y="414"/>
                  <a:pt x="19" y="201"/>
                  <a:pt x="23" y="0"/>
                </a:cubicBezTo>
                <a:close/>
              </a:path>
            </a:pathLst>
          </a:custGeom>
          <a:solidFill>
            <a:srgbClr val="F21A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99" name="Freeform 98"/>
          <p:cNvSpPr/>
          <p:nvPr/>
        </p:nvSpPr>
        <p:spPr>
          <a:xfrm>
            <a:off x="5200015" y="4568190"/>
            <a:ext cx="0" cy="144780"/>
          </a:xfrm>
          <a:custGeom>
            <a:avLst/>
            <a:gdLst>
              <a:gd name="connisteX0" fmla="*/ 0 w 0"/>
              <a:gd name="connsiteY0" fmla="*/ 0 h 92710"/>
              <a:gd name="connisteX1" fmla="*/ 0 w 0"/>
              <a:gd name="connsiteY1" fmla="*/ 92710 h 9271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h="92710">
                <a:moveTo>
                  <a:pt x="0" y="0"/>
                </a:moveTo>
                <a:lnTo>
                  <a:pt x="0" y="9271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00" name="Freeform 99"/>
          <p:cNvSpPr/>
          <p:nvPr/>
        </p:nvSpPr>
        <p:spPr>
          <a:xfrm>
            <a:off x="5196205" y="4808855"/>
            <a:ext cx="0" cy="144780"/>
          </a:xfrm>
          <a:custGeom>
            <a:avLst/>
            <a:gdLst>
              <a:gd name="connisteX0" fmla="*/ 0 w 0"/>
              <a:gd name="connsiteY0" fmla="*/ 0 h 92710"/>
              <a:gd name="connisteX1" fmla="*/ 0 w 0"/>
              <a:gd name="connsiteY1" fmla="*/ 92710 h 9271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h="92710">
                <a:moveTo>
                  <a:pt x="0" y="0"/>
                </a:moveTo>
                <a:lnTo>
                  <a:pt x="0" y="92710"/>
                </a:lnTo>
              </a:path>
            </a:pathLst>
          </a:cu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01" name="Freeform 100"/>
          <p:cNvSpPr/>
          <p:nvPr/>
        </p:nvSpPr>
        <p:spPr>
          <a:xfrm rot="5400000">
            <a:off x="6459872" y="-1278238"/>
            <a:ext cx="1630680" cy="8012395"/>
          </a:xfrm>
          <a:custGeom>
            <a:avLst/>
            <a:gdLst>
              <a:gd name="connsiteX0" fmla="*/ 539 w 2568"/>
              <a:gd name="connsiteY0" fmla="*/ 1774 h 12617"/>
              <a:gd name="connsiteX1" fmla="*/ 0 w 2568"/>
              <a:gd name="connsiteY1" fmla="*/ 0 h 12617"/>
              <a:gd name="connsiteX2" fmla="*/ 2568 w 2568"/>
              <a:gd name="connsiteY2" fmla="*/ 1118 h 12617"/>
              <a:gd name="connsiteX3" fmla="*/ 2241 w 2568"/>
              <a:gd name="connsiteY3" fmla="*/ 2917 h 12617"/>
              <a:gd name="connsiteX4" fmla="*/ 1796 w 2568"/>
              <a:gd name="connsiteY4" fmla="*/ 5139 h 12617"/>
              <a:gd name="connsiteX5" fmla="*/ 1932 w 2568"/>
              <a:gd name="connsiteY5" fmla="*/ 7824 h 12617"/>
              <a:gd name="connsiteX6" fmla="*/ 1716 w 2568"/>
              <a:gd name="connsiteY6" fmla="*/ 12569 h 12617"/>
              <a:gd name="connsiteX7" fmla="*/ 157 w 2568"/>
              <a:gd name="connsiteY7" fmla="*/ 12589 h 12617"/>
              <a:gd name="connsiteX8" fmla="*/ 304 w 2568"/>
              <a:gd name="connsiteY8" fmla="*/ 7941 h 12617"/>
              <a:gd name="connsiteX9" fmla="*/ 863 w 2568"/>
              <a:gd name="connsiteY9" fmla="*/ 4833 h 12617"/>
              <a:gd name="connsiteX10" fmla="*/ 539 w 2568"/>
              <a:gd name="connsiteY10" fmla="*/ 1774 h 12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568" h="12618">
                <a:moveTo>
                  <a:pt x="539" y="1774"/>
                </a:moveTo>
                <a:cubicBezTo>
                  <a:pt x="364" y="1157"/>
                  <a:pt x="177" y="699"/>
                  <a:pt x="0" y="0"/>
                </a:cubicBezTo>
                <a:lnTo>
                  <a:pt x="2568" y="1118"/>
                </a:lnTo>
                <a:cubicBezTo>
                  <a:pt x="1870" y="1489"/>
                  <a:pt x="1698" y="2440"/>
                  <a:pt x="2241" y="2917"/>
                </a:cubicBezTo>
                <a:cubicBezTo>
                  <a:pt x="2526" y="3937"/>
                  <a:pt x="1953" y="4471"/>
                  <a:pt x="1796" y="5139"/>
                </a:cubicBezTo>
                <a:cubicBezTo>
                  <a:pt x="996" y="6607"/>
                  <a:pt x="1582" y="6858"/>
                  <a:pt x="1932" y="7824"/>
                </a:cubicBezTo>
                <a:cubicBezTo>
                  <a:pt x="2389" y="8574"/>
                  <a:pt x="1678" y="11546"/>
                  <a:pt x="1716" y="12569"/>
                </a:cubicBezTo>
                <a:cubicBezTo>
                  <a:pt x="650" y="12662"/>
                  <a:pt x="754" y="12595"/>
                  <a:pt x="157" y="12589"/>
                </a:cubicBezTo>
                <a:cubicBezTo>
                  <a:pt x="392" y="10631"/>
                  <a:pt x="1124" y="9221"/>
                  <a:pt x="304" y="7941"/>
                </a:cubicBezTo>
                <a:cubicBezTo>
                  <a:pt x="-363" y="6314"/>
                  <a:pt x="366" y="6574"/>
                  <a:pt x="863" y="4833"/>
                </a:cubicBezTo>
                <a:cubicBezTo>
                  <a:pt x="1180" y="3790"/>
                  <a:pt x="1050" y="3591"/>
                  <a:pt x="539" y="1774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rgbClr val="F21A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02" name="Group 101"/>
          <p:cNvGrpSpPr/>
          <p:nvPr/>
        </p:nvGrpSpPr>
        <p:grpSpPr>
          <a:xfrm>
            <a:off x="5679440" y="864870"/>
            <a:ext cx="4384040" cy="1024890"/>
            <a:chOff x="7374" y="2118"/>
            <a:chExt cx="6904" cy="1614"/>
          </a:xfrm>
        </p:grpSpPr>
        <p:sp>
          <p:nvSpPr>
            <p:cNvPr id="103" name="Text Box 102"/>
            <p:cNvSpPr txBox="1"/>
            <p:nvPr/>
          </p:nvSpPr>
          <p:spPr>
            <a:xfrm rot="5400000">
              <a:off x="13328" y="2782"/>
              <a:ext cx="1077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7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grpSp>
          <p:nvGrpSpPr>
            <p:cNvPr id="104" name="Group 103"/>
            <p:cNvGrpSpPr/>
            <p:nvPr/>
          </p:nvGrpSpPr>
          <p:grpSpPr>
            <a:xfrm rot="0">
              <a:off x="7374" y="2118"/>
              <a:ext cx="5954" cy="628"/>
              <a:chOff x="11286" y="4773"/>
              <a:chExt cx="5954" cy="628"/>
            </a:xfrm>
          </p:grpSpPr>
          <p:cxnSp>
            <p:nvCxnSpPr>
              <p:cNvPr id="111" name="Straight Arrow Connector 110"/>
              <p:cNvCxnSpPr/>
              <p:nvPr/>
            </p:nvCxnSpPr>
            <p:spPr>
              <a:xfrm flipH="1">
                <a:off x="11464" y="5346"/>
                <a:ext cx="5755" cy="9"/>
              </a:xfrm>
              <a:prstGeom prst="straightConnector1">
                <a:avLst/>
              </a:prstGeom>
              <a:ln w="28575">
                <a:solidFill>
                  <a:srgbClr val="FFFF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2" name="Text Box 111"/>
              <p:cNvSpPr txBox="1"/>
              <p:nvPr/>
            </p:nvSpPr>
            <p:spPr>
              <a:xfrm>
                <a:off x="11286" y="4773"/>
                <a:ext cx="5954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p>
                <a:r>
                  <a:rPr lang="en-US" sz="2000" b="1"/>
                  <a:t>ĐẦM BIẾN KIỂU (MẢNH 8) X 2</a:t>
                </a:r>
                <a:endParaRPr lang="en-US" sz="2000" b="1"/>
              </a:p>
            </p:txBody>
          </p:sp>
        </p:grpSp>
      </p:grpSp>
      <p:sp>
        <p:nvSpPr>
          <p:cNvPr id="113" name="Freeform 112"/>
          <p:cNvSpPr/>
          <p:nvPr/>
        </p:nvSpPr>
        <p:spPr>
          <a:xfrm rot="5400000">
            <a:off x="6589395" y="-1153795"/>
            <a:ext cx="1416050" cy="7763510"/>
          </a:xfrm>
          <a:custGeom>
            <a:avLst/>
            <a:gdLst>
              <a:gd name="connsiteX0" fmla="*/ 443 w 2229"/>
              <a:gd name="connsiteY0" fmla="*/ 1424 h 12225"/>
              <a:gd name="connsiteX1" fmla="*/ 33 w 2229"/>
              <a:gd name="connsiteY1" fmla="*/ 0 h 12225"/>
              <a:gd name="connsiteX2" fmla="*/ 2230 w 2229"/>
              <a:gd name="connsiteY2" fmla="*/ 979 h 12225"/>
              <a:gd name="connsiteX3" fmla="*/ 1937 w 2229"/>
              <a:gd name="connsiteY3" fmla="*/ 2734 h 12225"/>
              <a:gd name="connsiteX4" fmla="*/ 1492 w 2229"/>
              <a:gd name="connsiteY4" fmla="*/ 4956 h 12225"/>
              <a:gd name="connsiteX5" fmla="*/ 1628 w 2229"/>
              <a:gd name="connsiteY5" fmla="*/ 7641 h 12225"/>
              <a:gd name="connsiteX6" fmla="*/ 1425 w 2229"/>
              <a:gd name="connsiteY6" fmla="*/ 12172 h 12225"/>
              <a:gd name="connsiteX7" fmla="*/ 141 w 2229"/>
              <a:gd name="connsiteY7" fmla="*/ 12204 h 12225"/>
              <a:gd name="connsiteX8" fmla="*/ 274 w 2229"/>
              <a:gd name="connsiteY8" fmla="*/ 7721 h 12225"/>
              <a:gd name="connsiteX9" fmla="*/ 803 w 2229"/>
              <a:gd name="connsiteY9" fmla="*/ 4709 h 12225"/>
              <a:gd name="connsiteX10" fmla="*/ 443 w 2229"/>
              <a:gd name="connsiteY10" fmla="*/ 1424 h 12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30" h="12226">
                <a:moveTo>
                  <a:pt x="443" y="1424"/>
                </a:moveTo>
                <a:cubicBezTo>
                  <a:pt x="268" y="807"/>
                  <a:pt x="210" y="699"/>
                  <a:pt x="33" y="0"/>
                </a:cubicBezTo>
                <a:lnTo>
                  <a:pt x="2230" y="979"/>
                </a:lnTo>
                <a:cubicBezTo>
                  <a:pt x="1607" y="1399"/>
                  <a:pt x="1437" y="2282"/>
                  <a:pt x="1937" y="2734"/>
                </a:cubicBezTo>
                <a:cubicBezTo>
                  <a:pt x="2222" y="3754"/>
                  <a:pt x="1649" y="4288"/>
                  <a:pt x="1492" y="4956"/>
                </a:cubicBezTo>
                <a:cubicBezTo>
                  <a:pt x="692" y="6424"/>
                  <a:pt x="1278" y="6675"/>
                  <a:pt x="1628" y="7641"/>
                </a:cubicBezTo>
                <a:cubicBezTo>
                  <a:pt x="2085" y="8391"/>
                  <a:pt x="1387" y="11149"/>
                  <a:pt x="1425" y="12172"/>
                </a:cubicBezTo>
                <a:cubicBezTo>
                  <a:pt x="359" y="12265"/>
                  <a:pt x="738" y="12210"/>
                  <a:pt x="141" y="12204"/>
                </a:cubicBezTo>
                <a:cubicBezTo>
                  <a:pt x="376" y="10246"/>
                  <a:pt x="1094" y="9001"/>
                  <a:pt x="274" y="7721"/>
                </a:cubicBezTo>
                <a:cubicBezTo>
                  <a:pt x="-393" y="6094"/>
                  <a:pt x="306" y="6450"/>
                  <a:pt x="803" y="4709"/>
                </a:cubicBezTo>
                <a:cubicBezTo>
                  <a:pt x="1120" y="3666"/>
                  <a:pt x="954" y="3241"/>
                  <a:pt x="443" y="1424"/>
                </a:cubicBezTo>
                <a:close/>
              </a:path>
            </a:pathLst>
          </a:custGeom>
          <a:solidFill>
            <a:srgbClr val="F21A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18" name="Group 117"/>
          <p:cNvGrpSpPr/>
          <p:nvPr/>
        </p:nvGrpSpPr>
        <p:grpSpPr>
          <a:xfrm rot="0">
            <a:off x="5038725" y="2062480"/>
            <a:ext cx="4978400" cy="1308735"/>
            <a:chOff x="6365" y="4004"/>
            <a:chExt cx="7840" cy="2061"/>
          </a:xfrm>
        </p:grpSpPr>
        <p:sp>
          <p:nvSpPr>
            <p:cNvPr id="119" name="Freeform 118"/>
            <p:cNvSpPr/>
            <p:nvPr/>
          </p:nvSpPr>
          <p:spPr>
            <a:xfrm>
              <a:off x="12759" y="5959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solidFill>
              <a:schemeClr val="accent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121" name="Group 120"/>
            <p:cNvGrpSpPr/>
            <p:nvPr/>
          </p:nvGrpSpPr>
          <p:grpSpPr>
            <a:xfrm rot="0">
              <a:off x="6380" y="4004"/>
              <a:ext cx="7825" cy="919"/>
              <a:chOff x="7984" y="2909"/>
              <a:chExt cx="7825" cy="919"/>
            </a:xfrm>
            <a:solidFill>
              <a:schemeClr val="accent1"/>
            </a:solidFill>
          </p:grpSpPr>
          <p:grpSp>
            <p:nvGrpSpPr>
              <p:cNvPr id="122" name="Group 121"/>
              <p:cNvGrpSpPr/>
              <p:nvPr/>
            </p:nvGrpSpPr>
            <p:grpSpPr>
              <a:xfrm>
                <a:off x="10364" y="2909"/>
                <a:ext cx="5445" cy="919"/>
                <a:chOff x="10364" y="2909"/>
                <a:chExt cx="5445" cy="919"/>
              </a:xfrm>
              <a:grpFill/>
            </p:grpSpPr>
            <p:grpSp>
              <p:nvGrpSpPr>
                <p:cNvPr id="123" name="Group 122"/>
                <p:cNvGrpSpPr/>
                <p:nvPr/>
              </p:nvGrpSpPr>
              <p:grpSpPr>
                <a:xfrm>
                  <a:off x="12249" y="3334"/>
                  <a:ext cx="3560" cy="494"/>
                  <a:chOff x="12249" y="3334"/>
                  <a:chExt cx="3560" cy="494"/>
                </a:xfrm>
                <a:grpFill/>
              </p:grpSpPr>
              <p:sp>
                <p:nvSpPr>
                  <p:cNvPr id="125" name="Freeform 124"/>
                  <p:cNvSpPr/>
                  <p:nvPr/>
                </p:nvSpPr>
                <p:spPr>
                  <a:xfrm>
                    <a:off x="12249" y="3371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grpSp>
                <p:nvGrpSpPr>
                  <p:cNvPr id="126" name="Group 125"/>
                  <p:cNvGrpSpPr/>
                  <p:nvPr/>
                </p:nvGrpSpPr>
                <p:grpSpPr>
                  <a:xfrm>
                    <a:off x="14363" y="3334"/>
                    <a:ext cx="1446" cy="494"/>
                    <a:chOff x="14363" y="3334"/>
                    <a:chExt cx="1446" cy="494"/>
                  </a:xfrm>
                  <a:grpFill/>
                </p:grpSpPr>
                <p:sp>
                  <p:nvSpPr>
                    <p:cNvPr id="127" name="Freeform 126"/>
                    <p:cNvSpPr/>
                    <p:nvPr/>
                  </p:nvSpPr>
                  <p:spPr>
                    <a:xfrm>
                      <a:off x="15809" y="3334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grp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28" name="Freeform 127"/>
                    <p:cNvSpPr/>
                    <p:nvPr/>
                  </p:nvSpPr>
                  <p:spPr>
                    <a:xfrm>
                      <a:off x="14363" y="3722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grpFill/>
                    <a:ln w="28575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</p:grpSp>
            <p:sp>
              <p:nvSpPr>
                <p:cNvPr id="129" name="Freeform 128"/>
                <p:cNvSpPr/>
                <p:nvPr/>
              </p:nvSpPr>
              <p:spPr>
                <a:xfrm>
                  <a:off x="10364" y="2909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grp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sp>
            <p:nvSpPr>
              <p:cNvPr id="133" name="Freeform 132"/>
              <p:cNvSpPr/>
              <p:nvPr/>
            </p:nvSpPr>
            <p:spPr>
              <a:xfrm>
                <a:off x="7984" y="3379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grpSp>
          <p:nvGrpSpPr>
            <p:cNvPr id="138" name="Group 137"/>
            <p:cNvGrpSpPr/>
            <p:nvPr/>
          </p:nvGrpSpPr>
          <p:grpSpPr>
            <a:xfrm rot="0">
              <a:off x="6365" y="5096"/>
              <a:ext cx="4265" cy="549"/>
              <a:chOff x="8002" y="4112"/>
              <a:chExt cx="4265" cy="549"/>
            </a:xfrm>
            <a:solidFill>
              <a:schemeClr val="accent1"/>
            </a:solidFill>
          </p:grpSpPr>
          <p:sp>
            <p:nvSpPr>
              <p:cNvPr id="139" name="Freeform 138"/>
              <p:cNvSpPr/>
              <p:nvPr/>
            </p:nvSpPr>
            <p:spPr>
              <a:xfrm>
                <a:off x="12267" y="4112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40" name="Freeform 139"/>
              <p:cNvSpPr/>
              <p:nvPr/>
            </p:nvSpPr>
            <p:spPr>
              <a:xfrm>
                <a:off x="10382" y="4280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42" name="Freeform 141"/>
              <p:cNvSpPr/>
              <p:nvPr/>
            </p:nvSpPr>
            <p:spPr>
              <a:xfrm>
                <a:off x="8002" y="4555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144" name="Group 143"/>
          <p:cNvGrpSpPr/>
          <p:nvPr/>
        </p:nvGrpSpPr>
        <p:grpSpPr>
          <a:xfrm>
            <a:off x="4137660" y="2303780"/>
            <a:ext cx="6438900" cy="1365250"/>
            <a:chOff x="5187" y="4437"/>
            <a:chExt cx="10140" cy="2150"/>
          </a:xfrm>
        </p:grpSpPr>
        <p:sp>
          <p:nvSpPr>
            <p:cNvPr id="146" name="Text Box 145"/>
            <p:cNvSpPr txBox="1"/>
            <p:nvPr/>
          </p:nvSpPr>
          <p:spPr>
            <a:xfrm rot="5400000">
              <a:off x="14378" y="4565"/>
              <a:ext cx="1077" cy="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6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sp>
          <p:nvSpPr>
            <p:cNvPr id="147" name="Text Box 146"/>
            <p:cNvSpPr txBox="1"/>
            <p:nvPr/>
          </p:nvSpPr>
          <p:spPr>
            <a:xfrm rot="5400000">
              <a:off x="12178" y="5649"/>
              <a:ext cx="1077" cy="7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5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grpSp>
          <p:nvGrpSpPr>
            <p:cNvPr id="148" name="Group 147"/>
            <p:cNvGrpSpPr/>
            <p:nvPr/>
          </p:nvGrpSpPr>
          <p:grpSpPr>
            <a:xfrm rot="0">
              <a:off x="5187" y="4526"/>
              <a:ext cx="5954" cy="628"/>
              <a:chOff x="8246" y="4413"/>
              <a:chExt cx="5954" cy="628"/>
            </a:xfrm>
          </p:grpSpPr>
          <p:cxnSp>
            <p:nvCxnSpPr>
              <p:cNvPr id="151" name="Straight Arrow Connector 150"/>
              <p:cNvCxnSpPr/>
              <p:nvPr/>
            </p:nvCxnSpPr>
            <p:spPr>
              <a:xfrm flipH="1">
                <a:off x="8267" y="4940"/>
                <a:ext cx="5725" cy="9"/>
              </a:xfrm>
              <a:prstGeom prst="straightConnector1">
                <a:avLst/>
              </a:prstGeom>
              <a:ln w="28575">
                <a:solidFill>
                  <a:srgbClr val="FFFF00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2" name="Text Box 151"/>
              <p:cNvSpPr txBox="1"/>
              <p:nvPr/>
            </p:nvSpPr>
            <p:spPr>
              <a:xfrm>
                <a:off x="8246" y="4413"/>
                <a:ext cx="5954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p>
                <a:r>
                  <a:rPr lang="en-US" sz="2000" b="1"/>
                  <a:t>ĐẦM BIẾN KIỂU (MẢNH 6) X 2</a:t>
                </a:r>
                <a:endParaRPr lang="en-US" sz="2000" b="1"/>
              </a:p>
            </p:txBody>
          </p:sp>
        </p:grpSp>
      </p:grpSp>
      <p:grpSp>
        <p:nvGrpSpPr>
          <p:cNvPr id="154" name="Group 153"/>
          <p:cNvGrpSpPr/>
          <p:nvPr/>
        </p:nvGrpSpPr>
        <p:grpSpPr>
          <a:xfrm>
            <a:off x="3458210" y="4604385"/>
            <a:ext cx="2119630" cy="777240"/>
            <a:chOff x="3899" y="7707"/>
            <a:chExt cx="3338" cy="1224"/>
          </a:xfrm>
        </p:grpSpPr>
        <p:cxnSp>
          <p:nvCxnSpPr>
            <p:cNvPr id="155" name="Straight Arrow Connector 154"/>
            <p:cNvCxnSpPr/>
            <p:nvPr/>
          </p:nvCxnSpPr>
          <p:spPr>
            <a:xfrm flipH="1">
              <a:off x="4003" y="8125"/>
              <a:ext cx="3092" cy="2"/>
            </a:xfrm>
            <a:prstGeom prst="straightConnector1">
              <a:avLst/>
            </a:prstGeom>
            <a:ln w="28575">
              <a:solidFill>
                <a:srgbClr val="FFFF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" name="Text Box 155"/>
            <p:cNvSpPr txBox="1"/>
            <p:nvPr/>
          </p:nvSpPr>
          <p:spPr>
            <a:xfrm>
              <a:off x="3899" y="7707"/>
              <a:ext cx="3338" cy="4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1400" b="1"/>
                <a:t>ĐẦM BIẾN KIỂU (3) X 2</a:t>
              </a:r>
              <a:endParaRPr lang="en-US" sz="1400" b="1"/>
            </a:p>
          </p:txBody>
        </p:sp>
        <p:sp>
          <p:nvSpPr>
            <p:cNvPr id="157" name="Text Box 156"/>
            <p:cNvSpPr txBox="1"/>
            <p:nvPr/>
          </p:nvSpPr>
          <p:spPr>
            <a:xfrm rot="5400000">
              <a:off x="4521" y="8076"/>
              <a:ext cx="88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3</a:t>
              </a:r>
              <a:endParaRPr lang="en-US" sz="2800" b="1">
                <a:latin typeface="Times New Roman" panose="02020603050405020304" charset="0"/>
              </a:endParaRPr>
            </a:p>
          </p:txBody>
        </p:sp>
      </p:grpSp>
      <p:grpSp>
        <p:nvGrpSpPr>
          <p:cNvPr id="158" name="Group 157"/>
          <p:cNvGrpSpPr/>
          <p:nvPr/>
        </p:nvGrpSpPr>
        <p:grpSpPr>
          <a:xfrm>
            <a:off x="6004560" y="5374005"/>
            <a:ext cx="4705350" cy="681990"/>
            <a:chOff x="7742" y="9003"/>
            <a:chExt cx="7410" cy="1074"/>
          </a:xfrm>
        </p:grpSpPr>
        <p:cxnSp>
          <p:nvCxnSpPr>
            <p:cNvPr id="159" name="Straight Arrow Connector 158"/>
            <p:cNvCxnSpPr/>
            <p:nvPr/>
          </p:nvCxnSpPr>
          <p:spPr>
            <a:xfrm flipH="1" flipV="1">
              <a:off x="8795" y="9924"/>
              <a:ext cx="5392" cy="20"/>
            </a:xfrm>
            <a:prstGeom prst="straightConnector1">
              <a:avLst/>
            </a:prstGeom>
            <a:ln w="28575">
              <a:solidFill>
                <a:srgbClr val="FFFF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0" name="Group 159"/>
            <p:cNvGrpSpPr/>
            <p:nvPr/>
          </p:nvGrpSpPr>
          <p:grpSpPr>
            <a:xfrm rot="0">
              <a:off x="7742" y="9003"/>
              <a:ext cx="7410" cy="1074"/>
              <a:chOff x="7658" y="9093"/>
              <a:chExt cx="7410" cy="1074"/>
            </a:xfrm>
          </p:grpSpPr>
          <p:sp>
            <p:nvSpPr>
              <p:cNvPr id="161" name="Text Box 160"/>
              <p:cNvSpPr txBox="1"/>
              <p:nvPr/>
            </p:nvSpPr>
            <p:spPr>
              <a:xfrm>
                <a:off x="8114" y="9460"/>
                <a:ext cx="6065" cy="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p>
                <a:r>
                  <a:rPr lang="en-US" sz="2000" b="1"/>
                  <a:t>ĐẦM BIẾN KIỂU ( MẢNH 1) X 1</a:t>
                </a:r>
                <a:endParaRPr lang="en-US" sz="2000" b="1"/>
              </a:p>
            </p:txBody>
          </p:sp>
          <p:sp>
            <p:nvSpPr>
              <p:cNvPr id="162" name="Text Box 161"/>
              <p:cNvSpPr txBox="1"/>
              <p:nvPr/>
            </p:nvSpPr>
            <p:spPr>
              <a:xfrm rot="5400000">
                <a:off x="14213" y="9312"/>
                <a:ext cx="888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2800" b="1">
                    <a:latin typeface="Times New Roman" panose="02020603050405020304" charset="0"/>
                  </a:rPr>
                  <a:t>1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  <p:sp>
            <p:nvSpPr>
              <p:cNvPr id="163" name="Text Box 162"/>
              <p:cNvSpPr txBox="1"/>
              <p:nvPr/>
            </p:nvSpPr>
            <p:spPr>
              <a:xfrm rot="5400000">
                <a:off x="7625" y="9126"/>
                <a:ext cx="888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sz="2800" b="1">
                    <a:latin typeface="Times New Roman" panose="02020603050405020304" charset="0"/>
                    <a:sym typeface="+mn-ea"/>
                  </a:rPr>
                  <a:t>2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</p:grpSp>
      </p:grpSp>
      <p:grpSp>
        <p:nvGrpSpPr>
          <p:cNvPr id="164" name="Group 163"/>
          <p:cNvGrpSpPr/>
          <p:nvPr/>
        </p:nvGrpSpPr>
        <p:grpSpPr>
          <a:xfrm>
            <a:off x="7313930" y="4203700"/>
            <a:ext cx="3973195" cy="1241425"/>
            <a:chOff x="9931" y="7375"/>
            <a:chExt cx="6257" cy="1955"/>
          </a:xfrm>
        </p:grpSpPr>
        <p:sp>
          <p:nvSpPr>
            <p:cNvPr id="165" name="Text Box 164"/>
            <p:cNvSpPr txBox="1"/>
            <p:nvPr/>
          </p:nvSpPr>
          <p:spPr>
            <a:xfrm rot="5400000">
              <a:off x="14230" y="8475"/>
              <a:ext cx="888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sz="2800" b="1">
                  <a:latin typeface="Times New Roman" panose="02020603050405020304" charset="0"/>
                </a:rPr>
                <a:t>1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grpSp>
          <p:nvGrpSpPr>
            <p:cNvPr id="166" name="Group 165"/>
            <p:cNvGrpSpPr/>
            <p:nvPr/>
          </p:nvGrpSpPr>
          <p:grpSpPr>
            <a:xfrm>
              <a:off x="9931" y="7375"/>
              <a:ext cx="6257" cy="1015"/>
              <a:chOff x="9931" y="7375"/>
              <a:chExt cx="6257" cy="1015"/>
            </a:xfrm>
          </p:grpSpPr>
          <p:sp>
            <p:nvSpPr>
              <p:cNvPr id="167" name="Text Box 166"/>
              <p:cNvSpPr txBox="1"/>
              <p:nvPr/>
            </p:nvSpPr>
            <p:spPr>
              <a:xfrm rot="5400000">
                <a:off x="12446" y="7385"/>
                <a:ext cx="843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sz="2800" b="1">
                    <a:latin typeface="Times New Roman" panose="02020603050405020304" charset="0"/>
                  </a:rPr>
                  <a:t>4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  <p:grpSp>
            <p:nvGrpSpPr>
              <p:cNvPr id="168" name="Group 167"/>
              <p:cNvGrpSpPr/>
              <p:nvPr/>
            </p:nvGrpSpPr>
            <p:grpSpPr>
              <a:xfrm rot="0">
                <a:off x="9931" y="7798"/>
                <a:ext cx="6257" cy="592"/>
                <a:chOff x="12518" y="4829"/>
                <a:chExt cx="6257" cy="592"/>
              </a:xfrm>
            </p:grpSpPr>
            <p:cxnSp>
              <p:nvCxnSpPr>
                <p:cNvPr id="169" name="Straight Arrow Connector 168"/>
                <p:cNvCxnSpPr/>
                <p:nvPr/>
              </p:nvCxnSpPr>
              <p:spPr>
                <a:xfrm flipH="1">
                  <a:off x="13142" y="5350"/>
                  <a:ext cx="4757" cy="71"/>
                </a:xfrm>
                <a:prstGeom prst="straightConnector1">
                  <a:avLst/>
                </a:prstGeom>
                <a:ln w="28575">
                  <a:solidFill>
                    <a:srgbClr val="FFFF00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0" name="Text Box 169"/>
                <p:cNvSpPr txBox="1"/>
                <p:nvPr/>
              </p:nvSpPr>
              <p:spPr>
                <a:xfrm>
                  <a:off x="12518" y="4829"/>
                  <a:ext cx="6257" cy="37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sz="2000" b="1"/>
                    <a:t>ĐẦM BIẾN KIỂU(MẢNH 2)X 2</a:t>
                  </a:r>
                  <a:endParaRPr lang="en-US" sz="2000" b="1"/>
                </a:p>
              </p:txBody>
            </p:sp>
          </p:grpSp>
        </p:grpSp>
      </p:grpSp>
      <p:sp>
        <p:nvSpPr>
          <p:cNvPr id="173" name="Text Box 172"/>
          <p:cNvSpPr txBox="1"/>
          <p:nvPr/>
        </p:nvSpPr>
        <p:spPr>
          <a:xfrm>
            <a:off x="5797550" y="6370320"/>
            <a:ext cx="38169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/>
              <a:t>RẬP VẢI CHÍNH</a:t>
            </a:r>
            <a:endParaRPr lang="en-US" sz="3200"/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8" grpId="0" bldLvl="0" animBg="1"/>
      <p:bldP spid="26" grpId="0" bldLvl="0" animBg="1"/>
      <p:bldP spid="28" grpId="1" bldLvl="0" animBg="1"/>
      <p:bldP spid="113" grpId="0" bldLvl="0" animBg="1"/>
      <p:bldP spid="101" grpId="0" bldLvl="0" animBg="1"/>
      <p:bldP spid="113" grpId="1" bldLvl="0" animBg="1"/>
      <p:bldP spid="54" grpId="0" bldLvl="0" animBg="1"/>
      <p:bldP spid="25" grpId="0" bldLvl="0" animBg="1"/>
      <p:bldP spid="54" grpId="1" bldLvl="0" animBg="1"/>
      <p:bldP spid="99" grpId="0" bldLvl="0" animBg="1"/>
      <p:bldP spid="100" grpId="0" bldLvl="0" animBg="1"/>
      <p:bldP spid="98" grpId="0" bldLvl="0" animBg="1"/>
      <p:bldP spid="22" grpId="0" bldLvl="0" animBg="1"/>
      <p:bldP spid="98" grpId="1" bldLvl="0" animBg="1"/>
      <p:bldP spid="80" grpId="0" bldLvl="0" animBg="1"/>
      <p:bldP spid="21" grpId="0" bldLvl="0" animBg="1"/>
      <p:bldP spid="80" grpId="1" bldLvl="0" animBg="1"/>
      <p:bldP spid="20" grpId="0" bldLvl="0" animBg="1"/>
      <p:bldP spid="20" grpId="1" bldLvl="0" animBg="1"/>
      <p:bldP spid="17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" name="Rectangle 47"/>
          <p:cNvSpPr/>
          <p:nvPr/>
        </p:nvSpPr>
        <p:spPr>
          <a:xfrm>
            <a:off x="-50165" y="-87630"/>
            <a:ext cx="12291695" cy="6995795"/>
          </a:xfrm>
          <a:prstGeom prst="rect">
            <a:avLst/>
          </a:prstGeom>
          <a:solidFill>
            <a:srgbClr val="FA92A3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  <a:ln>
            <a:noFill/>
          </a:ln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52120" y="1238250"/>
            <a:ext cx="2080895" cy="4903470"/>
          </a:xfrm>
          <a:prstGeom prst="roundRect">
            <a:avLst/>
          </a:prstGeom>
          <a:solidFill>
            <a:schemeClr val="bg1"/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Bước 7:</a:t>
            </a:r>
            <a:r>
              <a:rPr lang="en-US" sz="3200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Sang rập giấy, chừa đường may (canh sợi của rập chính là canh sợi của vải).</a:t>
            </a:r>
            <a:endParaRPr lang="en-US" sz="3200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830955" y="1050290"/>
            <a:ext cx="6493510" cy="475742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7" name="Freeform 16"/>
          <p:cNvSpPr/>
          <p:nvPr/>
        </p:nvSpPr>
        <p:spPr>
          <a:xfrm rot="5400000">
            <a:off x="6189855" y="2004820"/>
            <a:ext cx="1361054" cy="5909945"/>
          </a:xfrm>
          <a:custGeom>
            <a:avLst/>
            <a:gdLst>
              <a:gd name="connsiteX0" fmla="*/ 7 w 2143"/>
              <a:gd name="connsiteY0" fmla="*/ 235 h 9307"/>
              <a:gd name="connsiteX1" fmla="*/ 1047 w 2143"/>
              <a:gd name="connsiteY1" fmla="*/ 4629 h 9307"/>
              <a:gd name="connsiteX2" fmla="*/ 387 w 2143"/>
              <a:gd name="connsiteY2" fmla="*/ 6634 h 9307"/>
              <a:gd name="connsiteX3" fmla="*/ 838 w 2143"/>
              <a:gd name="connsiteY3" fmla="*/ 8403 h 9307"/>
              <a:gd name="connsiteX4" fmla="*/ 1995 w 2143"/>
              <a:gd name="connsiteY4" fmla="*/ 9307 h 9307"/>
              <a:gd name="connsiteX5" fmla="*/ 1435 w 2143"/>
              <a:gd name="connsiteY5" fmla="*/ 6343 h 9307"/>
              <a:gd name="connsiteX6" fmla="*/ 2067 w 2143"/>
              <a:gd name="connsiteY6" fmla="*/ 3216 h 9307"/>
              <a:gd name="connsiteX7" fmla="*/ 1164 w 2143"/>
              <a:gd name="connsiteY7" fmla="*/ 0 h 9307"/>
              <a:gd name="connsiteX8" fmla="*/ 350 w 2143"/>
              <a:gd name="connsiteY8" fmla="*/ 144 h 9307"/>
              <a:gd name="connsiteX9" fmla="*/ 0 w 2143"/>
              <a:gd name="connsiteY9" fmla="*/ 234 h 9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43" h="9307">
                <a:moveTo>
                  <a:pt x="7" y="235"/>
                </a:moveTo>
                <a:cubicBezTo>
                  <a:pt x="366" y="1703"/>
                  <a:pt x="1091" y="3882"/>
                  <a:pt x="1047" y="4629"/>
                </a:cubicBezTo>
                <a:cubicBezTo>
                  <a:pt x="1001" y="5343"/>
                  <a:pt x="461" y="6130"/>
                  <a:pt x="387" y="6634"/>
                </a:cubicBezTo>
                <a:cubicBezTo>
                  <a:pt x="311" y="7209"/>
                  <a:pt x="523" y="7845"/>
                  <a:pt x="838" y="8403"/>
                </a:cubicBezTo>
                <a:cubicBezTo>
                  <a:pt x="1136" y="8899"/>
                  <a:pt x="1752" y="9142"/>
                  <a:pt x="1995" y="9307"/>
                </a:cubicBezTo>
                <a:cubicBezTo>
                  <a:pt x="1834" y="8396"/>
                  <a:pt x="845" y="7307"/>
                  <a:pt x="1435" y="6343"/>
                </a:cubicBezTo>
                <a:cubicBezTo>
                  <a:pt x="2095" y="5301"/>
                  <a:pt x="2262" y="4139"/>
                  <a:pt x="2067" y="3216"/>
                </a:cubicBezTo>
                <a:lnTo>
                  <a:pt x="1164" y="0"/>
                </a:lnTo>
                <a:cubicBezTo>
                  <a:pt x="936" y="6"/>
                  <a:pt x="588" y="102"/>
                  <a:pt x="350" y="144"/>
                </a:cubicBezTo>
                <a:cubicBezTo>
                  <a:pt x="68" y="217"/>
                  <a:pt x="53" y="227"/>
                  <a:pt x="0" y="234"/>
                </a:cubicBezTo>
              </a:path>
            </a:pathLst>
          </a:custGeom>
          <a:solidFill>
            <a:srgbClr val="00B050"/>
          </a:solidFill>
          <a:ln w="127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 rot="5400000">
            <a:off x="6909753" y="1093788"/>
            <a:ext cx="1828800" cy="4867910"/>
          </a:xfrm>
          <a:custGeom>
            <a:avLst/>
            <a:gdLst>
              <a:gd name="connsiteX0" fmla="*/ 2040 w 2880"/>
              <a:gd name="connsiteY0" fmla="*/ 60 h 7666"/>
              <a:gd name="connsiteX1" fmla="*/ 510 w 2880"/>
              <a:gd name="connsiteY1" fmla="*/ 4095 h 7666"/>
              <a:gd name="connsiteX2" fmla="*/ 0 w 2880"/>
              <a:gd name="connsiteY2" fmla="*/ 7530 h 7666"/>
              <a:gd name="connsiteX3" fmla="*/ 982 w 2880"/>
              <a:gd name="connsiteY3" fmla="*/ 7666 h 7666"/>
              <a:gd name="connsiteX4" fmla="*/ 1197 w 2880"/>
              <a:gd name="connsiteY4" fmla="*/ 4717 h 7666"/>
              <a:gd name="connsiteX5" fmla="*/ 1387 w 2880"/>
              <a:gd name="connsiteY5" fmla="*/ 3901 h 7666"/>
              <a:gd name="connsiteX6" fmla="*/ 1567 w 2880"/>
              <a:gd name="connsiteY6" fmla="*/ 5236 h 7666"/>
              <a:gd name="connsiteX7" fmla="*/ 1717 w 2880"/>
              <a:gd name="connsiteY7" fmla="*/ 7606 h 7666"/>
              <a:gd name="connsiteX8" fmla="*/ 1815 w 2880"/>
              <a:gd name="connsiteY8" fmla="*/ 7635 h 7666"/>
              <a:gd name="connsiteX9" fmla="*/ 2880 w 2880"/>
              <a:gd name="connsiteY9" fmla="*/ 7515 h 7666"/>
              <a:gd name="connsiteX10" fmla="*/ 1862 w 2880"/>
              <a:gd name="connsiteY10" fmla="*/ 2129 h 7666"/>
              <a:gd name="connsiteX11" fmla="*/ 1899 w 2880"/>
              <a:gd name="connsiteY11" fmla="*/ 820 h 7666"/>
              <a:gd name="connsiteX12" fmla="*/ 2070 w 2880"/>
              <a:gd name="connsiteY12" fmla="*/ 0 h 7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80" h="7666">
                <a:moveTo>
                  <a:pt x="2040" y="60"/>
                </a:moveTo>
                <a:cubicBezTo>
                  <a:pt x="1185" y="525"/>
                  <a:pt x="765" y="2738"/>
                  <a:pt x="510" y="4095"/>
                </a:cubicBezTo>
                <a:lnTo>
                  <a:pt x="0" y="7530"/>
                </a:lnTo>
                <a:lnTo>
                  <a:pt x="982" y="7666"/>
                </a:lnTo>
                <a:cubicBezTo>
                  <a:pt x="1048" y="6708"/>
                  <a:pt x="1116" y="5968"/>
                  <a:pt x="1197" y="4717"/>
                </a:cubicBezTo>
                <a:cubicBezTo>
                  <a:pt x="1255" y="4172"/>
                  <a:pt x="1147" y="4186"/>
                  <a:pt x="1387" y="3901"/>
                </a:cubicBezTo>
                <a:cubicBezTo>
                  <a:pt x="1486" y="4399"/>
                  <a:pt x="1494" y="4657"/>
                  <a:pt x="1567" y="5236"/>
                </a:cubicBezTo>
                <a:cubicBezTo>
                  <a:pt x="1644" y="6055"/>
                  <a:pt x="1684" y="6873"/>
                  <a:pt x="1717" y="7606"/>
                </a:cubicBezTo>
                <a:lnTo>
                  <a:pt x="1815" y="7635"/>
                </a:lnTo>
                <a:lnTo>
                  <a:pt x="2880" y="7515"/>
                </a:lnTo>
                <a:cubicBezTo>
                  <a:pt x="2714" y="4646"/>
                  <a:pt x="2172" y="4082"/>
                  <a:pt x="1862" y="2129"/>
                </a:cubicBezTo>
                <a:cubicBezTo>
                  <a:pt x="1805" y="1657"/>
                  <a:pt x="1846" y="1122"/>
                  <a:pt x="1899" y="820"/>
                </a:cubicBezTo>
                <a:cubicBezTo>
                  <a:pt x="1946" y="593"/>
                  <a:pt x="2067" y="124"/>
                  <a:pt x="2070" y="0"/>
                </a:cubicBezTo>
              </a:path>
            </a:pathLst>
          </a:custGeom>
          <a:solidFill>
            <a:srgbClr val="00B050"/>
          </a:solidFill>
          <a:ln w="127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 rot="5400000">
            <a:off x="6332865" y="-1204682"/>
            <a:ext cx="1553189" cy="6349365"/>
          </a:xfrm>
          <a:custGeom>
            <a:avLst/>
            <a:gdLst>
              <a:gd name="connsiteX0" fmla="*/ 782 w 2445"/>
              <a:gd name="connsiteY0" fmla="*/ 0 h 9999"/>
              <a:gd name="connsiteX1" fmla="*/ 572 w 2445"/>
              <a:gd name="connsiteY1" fmla="*/ 2025 h 9999"/>
              <a:gd name="connsiteX2" fmla="*/ 17 w 2445"/>
              <a:gd name="connsiteY2" fmla="*/ 3960 h 9999"/>
              <a:gd name="connsiteX3" fmla="*/ 691 w 2445"/>
              <a:gd name="connsiteY3" fmla="*/ 6255 h 9999"/>
              <a:gd name="connsiteX4" fmla="*/ 256 w 2445"/>
              <a:gd name="connsiteY4" fmla="*/ 9999 h 9999"/>
              <a:gd name="connsiteX5" fmla="*/ 2446 w 2445"/>
              <a:gd name="connsiteY5" fmla="*/ 9834 h 9999"/>
              <a:gd name="connsiteX6" fmla="*/ 1839 w 2445"/>
              <a:gd name="connsiteY6" fmla="*/ 5654 h 9999"/>
              <a:gd name="connsiteX7" fmla="*/ 980 w 2445"/>
              <a:gd name="connsiteY7" fmla="*/ 4220 h 9999"/>
              <a:gd name="connsiteX8" fmla="*/ 1042 w 2445"/>
              <a:gd name="connsiteY8" fmla="*/ 2686 h 9999"/>
              <a:gd name="connsiteX9" fmla="*/ 1924 w 2445"/>
              <a:gd name="connsiteY9" fmla="*/ 1105 h 9999"/>
              <a:gd name="connsiteX10" fmla="*/ 1832 w 2445"/>
              <a:gd name="connsiteY10" fmla="*/ 75 h 9999"/>
              <a:gd name="connsiteX11" fmla="*/ 782 w 2445"/>
              <a:gd name="connsiteY11" fmla="*/ 0 h 9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446" h="9999">
                <a:moveTo>
                  <a:pt x="782" y="0"/>
                </a:moveTo>
                <a:cubicBezTo>
                  <a:pt x="1067" y="651"/>
                  <a:pt x="828" y="1586"/>
                  <a:pt x="572" y="2025"/>
                </a:cubicBezTo>
                <a:cubicBezTo>
                  <a:pt x="174" y="2836"/>
                  <a:pt x="-68" y="3500"/>
                  <a:pt x="17" y="3960"/>
                </a:cubicBezTo>
                <a:cubicBezTo>
                  <a:pt x="245" y="4700"/>
                  <a:pt x="748" y="5304"/>
                  <a:pt x="691" y="6255"/>
                </a:cubicBezTo>
                <a:lnTo>
                  <a:pt x="256" y="9999"/>
                </a:lnTo>
                <a:cubicBezTo>
                  <a:pt x="825" y="9959"/>
                  <a:pt x="1862" y="9898"/>
                  <a:pt x="2446" y="9834"/>
                </a:cubicBezTo>
                <a:cubicBezTo>
                  <a:pt x="2266" y="8564"/>
                  <a:pt x="2206" y="7042"/>
                  <a:pt x="1839" y="5654"/>
                </a:cubicBezTo>
                <a:cubicBezTo>
                  <a:pt x="1714" y="5035"/>
                  <a:pt x="1221" y="4786"/>
                  <a:pt x="980" y="4220"/>
                </a:cubicBezTo>
                <a:cubicBezTo>
                  <a:pt x="764" y="3685"/>
                  <a:pt x="792" y="3282"/>
                  <a:pt x="1042" y="2686"/>
                </a:cubicBezTo>
                <a:cubicBezTo>
                  <a:pt x="1262" y="2059"/>
                  <a:pt x="1647" y="1730"/>
                  <a:pt x="1924" y="1105"/>
                </a:cubicBezTo>
                <a:cubicBezTo>
                  <a:pt x="1985" y="909"/>
                  <a:pt x="1961" y="470"/>
                  <a:pt x="1832" y="75"/>
                </a:cubicBezTo>
                <a:cubicBezTo>
                  <a:pt x="1517" y="360"/>
                  <a:pt x="1397" y="405"/>
                  <a:pt x="782" y="0"/>
                </a:cubicBezTo>
                <a:close/>
              </a:path>
            </a:pathLst>
          </a:custGeom>
          <a:solidFill>
            <a:srgbClr val="00B050"/>
          </a:solidFill>
          <a:ln w="127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65" name="Freeform 164"/>
          <p:cNvSpPr/>
          <p:nvPr/>
        </p:nvSpPr>
        <p:spPr>
          <a:xfrm rot="5400000">
            <a:off x="6449060" y="-1056005"/>
            <a:ext cx="1319530" cy="5993765"/>
          </a:xfrm>
          <a:custGeom>
            <a:avLst/>
            <a:gdLst>
              <a:gd name="connsiteX0" fmla="*/ 439 w 1095"/>
              <a:gd name="connsiteY0" fmla="*/ 0 h 6630"/>
              <a:gd name="connsiteX1" fmla="*/ 226 w 1095"/>
              <a:gd name="connsiteY1" fmla="*/ 1501 h 6630"/>
              <a:gd name="connsiteX2" fmla="*/ 16 w 1095"/>
              <a:gd name="connsiteY2" fmla="*/ 2619 h 6630"/>
              <a:gd name="connsiteX3" fmla="*/ 376 w 1095"/>
              <a:gd name="connsiteY3" fmla="*/ 4179 h 6630"/>
              <a:gd name="connsiteX4" fmla="*/ 173 w 1095"/>
              <a:gd name="connsiteY4" fmla="*/ 6630 h 6630"/>
              <a:gd name="connsiteX5" fmla="*/ 1096 w 1095"/>
              <a:gd name="connsiteY5" fmla="*/ 6496 h 6630"/>
              <a:gd name="connsiteX6" fmla="*/ 811 w 1095"/>
              <a:gd name="connsiteY6" fmla="*/ 3819 h 6630"/>
              <a:gd name="connsiteX7" fmla="*/ 358 w 1095"/>
              <a:gd name="connsiteY7" fmla="*/ 2812 h 6630"/>
              <a:gd name="connsiteX8" fmla="*/ 391 w 1095"/>
              <a:gd name="connsiteY8" fmla="*/ 1734 h 6630"/>
              <a:gd name="connsiteX9" fmla="*/ 856 w 1095"/>
              <a:gd name="connsiteY9" fmla="*/ 624 h 6630"/>
              <a:gd name="connsiteX10" fmla="*/ 856 w 1095"/>
              <a:gd name="connsiteY10" fmla="*/ 39 h 6630"/>
              <a:gd name="connsiteX11" fmla="*/ 439 w 1095"/>
              <a:gd name="connsiteY11" fmla="*/ 0 h 6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096" h="6630">
                <a:moveTo>
                  <a:pt x="439" y="0"/>
                </a:moveTo>
                <a:cubicBezTo>
                  <a:pt x="589" y="457"/>
                  <a:pt x="361" y="1193"/>
                  <a:pt x="226" y="1501"/>
                </a:cubicBezTo>
                <a:cubicBezTo>
                  <a:pt x="16" y="2071"/>
                  <a:pt x="-29" y="2296"/>
                  <a:pt x="16" y="2619"/>
                </a:cubicBezTo>
                <a:cubicBezTo>
                  <a:pt x="136" y="3139"/>
                  <a:pt x="406" y="3511"/>
                  <a:pt x="376" y="4179"/>
                </a:cubicBezTo>
                <a:lnTo>
                  <a:pt x="173" y="6630"/>
                </a:lnTo>
                <a:cubicBezTo>
                  <a:pt x="473" y="6602"/>
                  <a:pt x="788" y="6541"/>
                  <a:pt x="1096" y="6496"/>
                </a:cubicBezTo>
                <a:cubicBezTo>
                  <a:pt x="1001" y="5604"/>
                  <a:pt x="1005" y="4794"/>
                  <a:pt x="811" y="3819"/>
                </a:cubicBezTo>
                <a:cubicBezTo>
                  <a:pt x="745" y="3384"/>
                  <a:pt x="485" y="3209"/>
                  <a:pt x="358" y="2812"/>
                </a:cubicBezTo>
                <a:cubicBezTo>
                  <a:pt x="244" y="2436"/>
                  <a:pt x="259" y="2153"/>
                  <a:pt x="391" y="1734"/>
                </a:cubicBezTo>
                <a:cubicBezTo>
                  <a:pt x="507" y="1294"/>
                  <a:pt x="710" y="1063"/>
                  <a:pt x="856" y="624"/>
                </a:cubicBezTo>
                <a:cubicBezTo>
                  <a:pt x="888" y="486"/>
                  <a:pt x="924" y="317"/>
                  <a:pt x="856" y="39"/>
                </a:cubicBezTo>
                <a:cubicBezTo>
                  <a:pt x="733" y="196"/>
                  <a:pt x="566" y="179"/>
                  <a:pt x="439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77" name="Text Box 176"/>
          <p:cNvSpPr txBox="1"/>
          <p:nvPr/>
        </p:nvSpPr>
        <p:spPr>
          <a:xfrm rot="5400000">
            <a:off x="9345295" y="2011045"/>
            <a:ext cx="683895" cy="52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grpFill/>
              </a14:hiddenFill>
            </a:ext>
          </a:extLst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5</a:t>
            </a:r>
            <a:endParaRPr lang="en-US" sz="2800" b="1">
              <a:latin typeface="Times New Roman" panose="02020603050405020304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5698490" y="1443355"/>
            <a:ext cx="4044315" cy="973455"/>
            <a:chOff x="7120" y="2535"/>
            <a:chExt cx="6369" cy="1533"/>
          </a:xfrm>
        </p:grpSpPr>
        <p:sp>
          <p:nvSpPr>
            <p:cNvPr id="34" name="Freeform 33"/>
            <p:cNvSpPr/>
            <p:nvPr/>
          </p:nvSpPr>
          <p:spPr>
            <a:xfrm>
              <a:off x="11393" y="2535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9508" y="3177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120" y="2641"/>
              <a:ext cx="6369" cy="1427"/>
              <a:chOff x="7120" y="2641"/>
              <a:chExt cx="6369" cy="1427"/>
            </a:xfrm>
          </p:grpSpPr>
          <p:sp>
            <p:nvSpPr>
              <p:cNvPr id="50" name="Freeform 49"/>
              <p:cNvSpPr/>
              <p:nvPr/>
            </p:nvSpPr>
            <p:spPr>
              <a:xfrm>
                <a:off x="9500" y="2641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57" name="Freeform 56"/>
              <p:cNvSpPr/>
              <p:nvPr/>
            </p:nvSpPr>
            <p:spPr>
              <a:xfrm>
                <a:off x="7120" y="2916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35" name="Freeform 34"/>
              <p:cNvSpPr/>
              <p:nvPr/>
            </p:nvSpPr>
            <p:spPr>
              <a:xfrm>
                <a:off x="13489" y="3897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solidFill>
                <a:srgbClr val="FFFF00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36" name="Freeform 35"/>
              <p:cNvSpPr/>
              <p:nvPr/>
            </p:nvSpPr>
            <p:spPr>
              <a:xfrm>
                <a:off x="11393" y="2881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58" name="Freeform 57"/>
              <p:cNvSpPr/>
              <p:nvPr/>
            </p:nvSpPr>
            <p:spPr>
              <a:xfrm>
                <a:off x="7128" y="3962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solidFill>
                <a:srgbClr val="FFFF00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37" name="Freeform 36"/>
              <p:cNvSpPr/>
              <p:nvPr/>
            </p:nvSpPr>
            <p:spPr>
              <a:xfrm>
                <a:off x="13481" y="3256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solidFill>
                <a:srgbClr val="FFFF00"/>
              </a:solidFill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4142740" y="1736090"/>
            <a:ext cx="2977515" cy="306705"/>
            <a:chOff x="600" y="8485"/>
            <a:chExt cx="4689" cy="483"/>
          </a:xfrm>
        </p:grpSpPr>
        <p:cxnSp>
          <p:nvCxnSpPr>
            <p:cNvPr id="115" name="Straight Arrow Connector 114"/>
            <p:cNvCxnSpPr/>
            <p:nvPr/>
          </p:nvCxnSpPr>
          <p:spPr>
            <a:xfrm flipH="1" flipV="1">
              <a:off x="600" y="8888"/>
              <a:ext cx="4689" cy="33"/>
            </a:xfrm>
            <a:prstGeom prst="straightConnector1">
              <a:avLst/>
            </a:prstGeom>
            <a:ln w="28575">
              <a:solidFill>
                <a:schemeClr val="tx2">
                  <a:lumMod val="7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 Box 10"/>
            <p:cNvSpPr txBox="1"/>
            <p:nvPr/>
          </p:nvSpPr>
          <p:spPr>
            <a:xfrm>
              <a:off x="676" y="8485"/>
              <a:ext cx="4255" cy="4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1400" b="1"/>
                <a:t>ĐẦM BIẾN KIỂU (MẢNH 5) X 2</a:t>
              </a:r>
              <a:endParaRPr lang="en-US" sz="1400" b="1"/>
            </a:p>
          </p:txBody>
        </p:sp>
      </p:grpSp>
      <p:sp>
        <p:nvSpPr>
          <p:cNvPr id="454" name="Freeform 453"/>
          <p:cNvSpPr/>
          <p:nvPr/>
        </p:nvSpPr>
        <p:spPr>
          <a:xfrm rot="5400000">
            <a:off x="6932295" y="1291590"/>
            <a:ext cx="1580515" cy="4450080"/>
          </a:xfrm>
          <a:custGeom>
            <a:avLst/>
            <a:gdLst>
              <a:gd name="connsiteX0" fmla="*/ 1077 w 1591"/>
              <a:gd name="connsiteY0" fmla="*/ 3 h 4978"/>
              <a:gd name="connsiteX1" fmla="*/ 270 w 1591"/>
              <a:gd name="connsiteY1" fmla="*/ 2730 h 4978"/>
              <a:gd name="connsiteX2" fmla="*/ 0 w 1591"/>
              <a:gd name="connsiteY2" fmla="*/ 4920 h 4978"/>
              <a:gd name="connsiteX3" fmla="*/ 434 w 1591"/>
              <a:gd name="connsiteY3" fmla="*/ 4962 h 4978"/>
              <a:gd name="connsiteX4" fmla="*/ 549 w 1591"/>
              <a:gd name="connsiteY4" fmla="*/ 3074 h 4978"/>
              <a:gd name="connsiteX5" fmla="*/ 801 w 1591"/>
              <a:gd name="connsiteY5" fmla="*/ 2353 h 4978"/>
              <a:gd name="connsiteX6" fmla="*/ 989 w 1591"/>
              <a:gd name="connsiteY6" fmla="*/ 3416 h 4978"/>
              <a:gd name="connsiteX7" fmla="*/ 1051 w 1591"/>
              <a:gd name="connsiteY7" fmla="*/ 4978 h 4978"/>
              <a:gd name="connsiteX8" fmla="*/ 1591 w 1591"/>
              <a:gd name="connsiteY8" fmla="*/ 4899 h 4978"/>
              <a:gd name="connsiteX9" fmla="*/ 974 w 1591"/>
              <a:gd name="connsiteY9" fmla="*/ 1236 h 4978"/>
              <a:gd name="connsiteX10" fmla="*/ 998 w 1591"/>
              <a:gd name="connsiteY10" fmla="*/ 306 h 4978"/>
              <a:gd name="connsiteX11" fmla="*/ 1081 w 1591"/>
              <a:gd name="connsiteY11" fmla="*/ 0 h 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91" h="4978">
                <a:moveTo>
                  <a:pt x="1077" y="3"/>
                </a:moveTo>
                <a:cubicBezTo>
                  <a:pt x="564" y="773"/>
                  <a:pt x="433" y="1766"/>
                  <a:pt x="270" y="2730"/>
                </a:cubicBezTo>
                <a:lnTo>
                  <a:pt x="0" y="4920"/>
                </a:lnTo>
                <a:lnTo>
                  <a:pt x="434" y="4962"/>
                </a:lnTo>
                <a:cubicBezTo>
                  <a:pt x="476" y="4281"/>
                  <a:pt x="497" y="3963"/>
                  <a:pt x="549" y="3074"/>
                </a:cubicBezTo>
                <a:cubicBezTo>
                  <a:pt x="586" y="2687"/>
                  <a:pt x="567" y="2533"/>
                  <a:pt x="801" y="2353"/>
                </a:cubicBezTo>
                <a:cubicBezTo>
                  <a:pt x="864" y="2707"/>
                  <a:pt x="942" y="3005"/>
                  <a:pt x="989" y="3416"/>
                </a:cubicBezTo>
                <a:cubicBezTo>
                  <a:pt x="1038" y="3998"/>
                  <a:pt x="1030" y="4457"/>
                  <a:pt x="1051" y="4978"/>
                </a:cubicBezTo>
                <a:lnTo>
                  <a:pt x="1591" y="4899"/>
                </a:lnTo>
                <a:cubicBezTo>
                  <a:pt x="1485" y="2861"/>
                  <a:pt x="1172" y="2623"/>
                  <a:pt x="974" y="1236"/>
                </a:cubicBezTo>
                <a:cubicBezTo>
                  <a:pt x="938" y="901"/>
                  <a:pt x="964" y="521"/>
                  <a:pt x="998" y="306"/>
                </a:cubicBezTo>
                <a:cubicBezTo>
                  <a:pt x="1028" y="145"/>
                  <a:pt x="1079" y="88"/>
                  <a:pt x="1081" y="0"/>
                </a:cubicBezTo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6" name="Text Box 25"/>
          <p:cNvSpPr txBox="1"/>
          <p:nvPr/>
        </p:nvSpPr>
        <p:spPr>
          <a:xfrm rot="5400000">
            <a:off x="7975600" y="3539490"/>
            <a:ext cx="5645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  <a:sym typeface="+mn-ea"/>
              </a:rPr>
              <a:t>2</a:t>
            </a:r>
            <a:endParaRPr lang="en-US" sz="2800" b="1">
              <a:latin typeface="Times New Roman" panose="02020603050405020304" charset="0"/>
            </a:endParaRPr>
          </a:p>
        </p:txBody>
      </p:sp>
      <p:grpSp>
        <p:nvGrpSpPr>
          <p:cNvPr id="144" name="Group 143"/>
          <p:cNvGrpSpPr/>
          <p:nvPr/>
        </p:nvGrpSpPr>
        <p:grpSpPr>
          <a:xfrm rot="0">
            <a:off x="7134860" y="2947035"/>
            <a:ext cx="1430020" cy="1179195"/>
            <a:chOff x="6635" y="4333"/>
            <a:chExt cx="1600" cy="1187"/>
          </a:xfrm>
        </p:grpSpPr>
        <p:grpSp>
          <p:nvGrpSpPr>
            <p:cNvPr id="143" name="Group 142"/>
            <p:cNvGrpSpPr/>
            <p:nvPr/>
          </p:nvGrpSpPr>
          <p:grpSpPr>
            <a:xfrm>
              <a:off x="8231" y="4578"/>
              <a:ext cx="4" cy="566"/>
              <a:chOff x="8231" y="4578"/>
              <a:chExt cx="4" cy="566"/>
            </a:xfrm>
          </p:grpSpPr>
          <p:sp>
            <p:nvSpPr>
              <p:cNvPr id="25" name="Freeform 24"/>
              <p:cNvSpPr/>
              <p:nvPr/>
            </p:nvSpPr>
            <p:spPr>
              <a:xfrm>
                <a:off x="8235" y="4998"/>
                <a:ext cx="0" cy="146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8231" y="4578"/>
                <a:ext cx="0" cy="146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sp>
          <p:nvSpPr>
            <p:cNvPr id="28" name="Freeform 27"/>
            <p:cNvSpPr/>
            <p:nvPr/>
          </p:nvSpPr>
          <p:spPr>
            <a:xfrm>
              <a:off x="6639" y="4333"/>
              <a:ext cx="0" cy="146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29" name="Freeform 28"/>
            <p:cNvSpPr/>
            <p:nvPr/>
          </p:nvSpPr>
          <p:spPr>
            <a:xfrm>
              <a:off x="6635" y="4534"/>
              <a:ext cx="0" cy="146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6635" y="5068"/>
              <a:ext cx="0" cy="146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6637" y="5374"/>
              <a:ext cx="0" cy="146"/>
            </a:xfrm>
            <a:custGeom>
              <a:avLst/>
              <a:gdLst>
                <a:gd name="connisteX0" fmla="*/ 0 w 0"/>
                <a:gd name="connsiteY0" fmla="*/ 0 h 92710"/>
                <a:gd name="connisteX1" fmla="*/ 0 w 0"/>
                <a:gd name="connsiteY1" fmla="*/ 92710 h 927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92710">
                  <a:moveTo>
                    <a:pt x="0" y="0"/>
                  </a:moveTo>
                  <a:lnTo>
                    <a:pt x="0" y="927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46" name="Freeform 145"/>
          <p:cNvSpPr/>
          <p:nvPr/>
        </p:nvSpPr>
        <p:spPr>
          <a:xfrm>
            <a:off x="7816850" y="3518535"/>
            <a:ext cx="1313180" cy="173990"/>
          </a:xfrm>
          <a:custGeom>
            <a:avLst/>
            <a:gdLst>
              <a:gd name="connsiteX0" fmla="*/ 0 w 1469"/>
              <a:gd name="connsiteY0" fmla="*/ 0 h 175"/>
              <a:gd name="connsiteX1" fmla="*/ 1469 w 1469"/>
              <a:gd name="connsiteY1" fmla="*/ 175 h 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69" h="175">
                <a:moveTo>
                  <a:pt x="0" y="0"/>
                </a:moveTo>
                <a:cubicBezTo>
                  <a:pt x="560" y="25"/>
                  <a:pt x="979" y="117"/>
                  <a:pt x="1469" y="17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49" name="Text Box 48"/>
          <p:cNvSpPr txBox="1"/>
          <p:nvPr/>
        </p:nvSpPr>
        <p:spPr>
          <a:xfrm rot="5400000">
            <a:off x="5742940" y="3718560"/>
            <a:ext cx="5645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3</a:t>
            </a:r>
            <a:endParaRPr lang="en-US" sz="2800" b="1">
              <a:latin typeface="Times New Roman" panose="0202060305040502030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 rot="0">
            <a:off x="5438140" y="2915285"/>
            <a:ext cx="2701925" cy="320675"/>
            <a:chOff x="-366" y="8383"/>
            <a:chExt cx="4255" cy="505"/>
          </a:xfrm>
        </p:grpSpPr>
        <p:cxnSp>
          <p:nvCxnSpPr>
            <p:cNvPr id="13" name="Straight Arrow Connector 12"/>
            <p:cNvCxnSpPr/>
            <p:nvPr/>
          </p:nvCxnSpPr>
          <p:spPr>
            <a:xfrm flipH="1">
              <a:off x="509" y="8886"/>
              <a:ext cx="3092" cy="2"/>
            </a:xfrm>
            <a:prstGeom prst="straightConnector1">
              <a:avLst/>
            </a:prstGeom>
            <a:ln w="28575">
              <a:solidFill>
                <a:schemeClr val="tx2">
                  <a:lumMod val="7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13"/>
            <p:cNvSpPr txBox="1"/>
            <p:nvPr/>
          </p:nvSpPr>
          <p:spPr>
            <a:xfrm>
              <a:off x="-366" y="8383"/>
              <a:ext cx="4255" cy="4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1400" b="1"/>
                <a:t>ĐẦM BIẾN KIỂU (MẢNH 2) X 2</a:t>
              </a:r>
              <a:endParaRPr lang="en-US" sz="1400" b="1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155440" y="4395470"/>
            <a:ext cx="5587365" cy="1163955"/>
            <a:chOff x="4612" y="7165"/>
            <a:chExt cx="8799" cy="1833"/>
          </a:xfrm>
        </p:grpSpPr>
        <p:sp>
          <p:nvSpPr>
            <p:cNvPr id="166" name="Freeform 165"/>
            <p:cNvSpPr/>
            <p:nvPr/>
          </p:nvSpPr>
          <p:spPr>
            <a:xfrm rot="5400000">
              <a:off x="8095" y="3682"/>
              <a:ext cx="1833" cy="8799"/>
            </a:xfrm>
            <a:custGeom>
              <a:avLst/>
              <a:gdLst>
                <a:gd name="connsiteX0" fmla="*/ 0 w 1833"/>
                <a:gd name="connsiteY0" fmla="*/ 147 h 8799"/>
                <a:gd name="connsiteX1" fmla="*/ 1037 w 1833"/>
                <a:gd name="connsiteY1" fmla="*/ 4449 h 8799"/>
                <a:gd name="connsiteX2" fmla="*/ 377 w 1833"/>
                <a:gd name="connsiteY2" fmla="*/ 6454 h 8799"/>
                <a:gd name="connsiteX3" fmla="*/ 813 w 1833"/>
                <a:gd name="connsiteY3" fmla="*/ 8094 h 8799"/>
                <a:gd name="connsiteX4" fmla="*/ 1557 w 1833"/>
                <a:gd name="connsiteY4" fmla="*/ 8799 h 8799"/>
                <a:gd name="connsiteX5" fmla="*/ 1071 w 1833"/>
                <a:gd name="connsiteY5" fmla="*/ 6064 h 8799"/>
                <a:gd name="connsiteX6" fmla="*/ 1766 w 1833"/>
                <a:gd name="connsiteY6" fmla="*/ 3068 h 8799"/>
                <a:gd name="connsiteX7" fmla="*/ 892 w 1833"/>
                <a:gd name="connsiteY7" fmla="*/ 0 h 8799"/>
                <a:gd name="connsiteX8" fmla="*/ 324 w 1833"/>
                <a:gd name="connsiteY8" fmla="*/ 94 h 8799"/>
                <a:gd name="connsiteX9" fmla="*/ 0 w 1833"/>
                <a:gd name="connsiteY9" fmla="*/ 117 h 8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33" h="8799">
                  <a:moveTo>
                    <a:pt x="0" y="147"/>
                  </a:moveTo>
                  <a:cubicBezTo>
                    <a:pt x="359" y="1615"/>
                    <a:pt x="1081" y="3702"/>
                    <a:pt x="1037" y="4449"/>
                  </a:cubicBezTo>
                  <a:cubicBezTo>
                    <a:pt x="991" y="5163"/>
                    <a:pt x="451" y="5950"/>
                    <a:pt x="377" y="6454"/>
                  </a:cubicBezTo>
                  <a:cubicBezTo>
                    <a:pt x="301" y="7029"/>
                    <a:pt x="498" y="7536"/>
                    <a:pt x="813" y="8094"/>
                  </a:cubicBezTo>
                  <a:cubicBezTo>
                    <a:pt x="1111" y="8590"/>
                    <a:pt x="1314" y="8634"/>
                    <a:pt x="1557" y="8799"/>
                  </a:cubicBezTo>
                  <a:cubicBezTo>
                    <a:pt x="1396" y="7888"/>
                    <a:pt x="481" y="7028"/>
                    <a:pt x="1071" y="6064"/>
                  </a:cubicBezTo>
                  <a:cubicBezTo>
                    <a:pt x="1731" y="5022"/>
                    <a:pt x="1961" y="3991"/>
                    <a:pt x="1766" y="3068"/>
                  </a:cubicBezTo>
                  <a:lnTo>
                    <a:pt x="892" y="0"/>
                  </a:lnTo>
                  <a:cubicBezTo>
                    <a:pt x="664" y="6"/>
                    <a:pt x="562" y="52"/>
                    <a:pt x="324" y="94"/>
                  </a:cubicBezTo>
                  <a:cubicBezTo>
                    <a:pt x="64" y="116"/>
                    <a:pt x="53" y="110"/>
                    <a:pt x="0" y="117"/>
                  </a:cubicBezTo>
                </a:path>
              </a:pathLst>
            </a:custGeom>
            <a:solidFill>
              <a:schemeClr val="bg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5" name="Freeform 14"/>
            <p:cNvSpPr/>
            <p:nvPr/>
          </p:nvSpPr>
          <p:spPr>
            <a:xfrm>
              <a:off x="7214" y="8113"/>
              <a:ext cx="2322" cy="138"/>
            </a:xfrm>
            <a:custGeom>
              <a:avLst/>
              <a:gdLst>
                <a:gd name="connsiteX0" fmla="*/ 0 w 2322"/>
                <a:gd name="connsiteY0" fmla="*/ 42 h 138"/>
                <a:gd name="connsiteX1" fmla="*/ 2322 w 2322"/>
                <a:gd name="connsiteY1" fmla="*/ 138 h 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22" h="138">
                  <a:moveTo>
                    <a:pt x="0" y="42"/>
                  </a:moveTo>
                  <a:cubicBezTo>
                    <a:pt x="1050" y="-60"/>
                    <a:pt x="1704" y="42"/>
                    <a:pt x="2322" y="138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89" name="Text Box 188"/>
          <p:cNvSpPr txBox="1"/>
          <p:nvPr/>
        </p:nvSpPr>
        <p:spPr>
          <a:xfrm rot="5400000">
            <a:off x="8000365" y="4766945"/>
            <a:ext cx="683895" cy="5080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7</a:t>
            </a:r>
            <a:endParaRPr lang="en-US" sz="2800" b="1">
              <a:latin typeface="Times New Roman" panose="02020603050405020304" charset="0"/>
            </a:endParaRPr>
          </a:p>
        </p:txBody>
      </p:sp>
      <p:grpSp>
        <p:nvGrpSpPr>
          <p:cNvPr id="38" name="Group 37"/>
          <p:cNvGrpSpPr/>
          <p:nvPr/>
        </p:nvGrpSpPr>
        <p:grpSpPr>
          <a:xfrm>
            <a:off x="5090160" y="4679315"/>
            <a:ext cx="3440430" cy="880110"/>
            <a:chOff x="6134" y="7612"/>
            <a:chExt cx="5418" cy="1386"/>
          </a:xfrm>
        </p:grpSpPr>
        <p:sp>
          <p:nvSpPr>
            <p:cNvPr id="16" name="Freeform 15"/>
            <p:cNvSpPr/>
            <p:nvPr/>
          </p:nvSpPr>
          <p:spPr>
            <a:xfrm>
              <a:off x="10115" y="8892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10146" y="8044"/>
              <a:ext cx="0" cy="106"/>
            </a:xfrm>
            <a:custGeom>
              <a:avLst/>
              <a:gdLst>
                <a:gd name="connisteX0" fmla="*/ 0 w 0"/>
                <a:gd name="connsiteY0" fmla="*/ 0 h 67310"/>
                <a:gd name="connisteX1" fmla="*/ 0 w 0"/>
                <a:gd name="connsiteY1" fmla="*/ 67310 h 6731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</a:cxnLst>
              <a:rect l="l" t="t" r="r" b="b"/>
              <a:pathLst>
                <a:path h="67310">
                  <a:moveTo>
                    <a:pt x="0" y="0"/>
                  </a:moveTo>
                  <a:lnTo>
                    <a:pt x="0" y="67310"/>
                  </a:lnTo>
                </a:path>
              </a:pathLst>
            </a:cu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6134" y="7612"/>
              <a:ext cx="5418" cy="1016"/>
              <a:chOff x="6134" y="7612"/>
              <a:chExt cx="5418" cy="1016"/>
            </a:xfrm>
          </p:grpSpPr>
          <p:grpSp>
            <p:nvGrpSpPr>
              <p:cNvPr id="32" name="Group 31"/>
              <p:cNvGrpSpPr/>
              <p:nvPr/>
            </p:nvGrpSpPr>
            <p:grpSpPr>
              <a:xfrm>
                <a:off x="11534" y="7612"/>
                <a:ext cx="18" cy="1006"/>
                <a:chOff x="11534" y="7612"/>
                <a:chExt cx="18" cy="1006"/>
              </a:xfrm>
            </p:grpSpPr>
            <p:sp>
              <p:nvSpPr>
                <p:cNvPr id="20" name="Freeform 19"/>
                <p:cNvSpPr/>
                <p:nvPr/>
              </p:nvSpPr>
              <p:spPr>
                <a:xfrm>
                  <a:off x="11534" y="7612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22" name="Freeform 21"/>
                <p:cNvSpPr/>
                <p:nvPr/>
              </p:nvSpPr>
              <p:spPr>
                <a:xfrm>
                  <a:off x="11552" y="8512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grpSp>
            <p:nvGrpSpPr>
              <p:cNvPr id="31" name="Group 30"/>
              <p:cNvGrpSpPr/>
              <p:nvPr/>
            </p:nvGrpSpPr>
            <p:grpSpPr>
              <a:xfrm>
                <a:off x="6134" y="7638"/>
                <a:ext cx="1888" cy="990"/>
                <a:chOff x="6134" y="7638"/>
                <a:chExt cx="1888" cy="990"/>
              </a:xfrm>
            </p:grpSpPr>
            <p:grpSp>
              <p:nvGrpSpPr>
                <p:cNvPr id="30" name="Group 29"/>
                <p:cNvGrpSpPr/>
                <p:nvPr/>
              </p:nvGrpSpPr>
              <p:grpSpPr>
                <a:xfrm>
                  <a:off x="6134" y="7926"/>
                  <a:ext cx="1889" cy="702"/>
                  <a:chOff x="6134" y="7926"/>
                  <a:chExt cx="1889" cy="702"/>
                </a:xfrm>
              </p:grpSpPr>
              <p:sp>
                <p:nvSpPr>
                  <p:cNvPr id="40" name="Freeform 39"/>
                  <p:cNvSpPr/>
                  <p:nvPr/>
                </p:nvSpPr>
                <p:spPr>
                  <a:xfrm>
                    <a:off x="8019" y="8522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44" name="Freeform 43"/>
                  <p:cNvSpPr/>
                  <p:nvPr/>
                </p:nvSpPr>
                <p:spPr>
                  <a:xfrm>
                    <a:off x="8023" y="7926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46" name="Freeform 45"/>
                  <p:cNvSpPr/>
                  <p:nvPr/>
                </p:nvSpPr>
                <p:spPr>
                  <a:xfrm>
                    <a:off x="6134" y="8090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noFill/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53" name="Freeform 52"/>
                <p:cNvSpPr/>
                <p:nvPr/>
              </p:nvSpPr>
              <p:spPr>
                <a:xfrm>
                  <a:off x="6138" y="7638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</p:grpSp>
      </p:grpSp>
      <p:grpSp>
        <p:nvGrpSpPr>
          <p:cNvPr id="41" name="Group 40"/>
          <p:cNvGrpSpPr/>
          <p:nvPr/>
        </p:nvGrpSpPr>
        <p:grpSpPr>
          <a:xfrm rot="0">
            <a:off x="6285865" y="5020310"/>
            <a:ext cx="2701925" cy="306705"/>
            <a:chOff x="219" y="8458"/>
            <a:chExt cx="4255" cy="483"/>
          </a:xfrm>
        </p:grpSpPr>
        <p:cxnSp>
          <p:nvCxnSpPr>
            <p:cNvPr id="42" name="Straight Arrow Connector 41"/>
            <p:cNvCxnSpPr/>
            <p:nvPr/>
          </p:nvCxnSpPr>
          <p:spPr>
            <a:xfrm flipH="1">
              <a:off x="509" y="8886"/>
              <a:ext cx="3092" cy="2"/>
            </a:xfrm>
            <a:prstGeom prst="straightConnector1">
              <a:avLst/>
            </a:prstGeom>
            <a:ln w="28575">
              <a:solidFill>
                <a:schemeClr val="tx2">
                  <a:lumMod val="7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 Box 42"/>
            <p:cNvSpPr txBox="1"/>
            <p:nvPr/>
          </p:nvSpPr>
          <p:spPr>
            <a:xfrm>
              <a:off x="219" y="8458"/>
              <a:ext cx="4255" cy="48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1400" b="1"/>
                <a:t>ĐẦM BIẾN KIỂU (MẢNH 7) X 2</a:t>
              </a:r>
              <a:endParaRPr lang="en-US" sz="1400" b="1"/>
            </a:p>
          </p:txBody>
        </p:sp>
      </p:grpSp>
      <p:sp>
        <p:nvSpPr>
          <p:cNvPr id="185" name="Text Box 184"/>
          <p:cNvSpPr txBox="1"/>
          <p:nvPr/>
        </p:nvSpPr>
        <p:spPr>
          <a:xfrm rot="5400000">
            <a:off x="8686165" y="4886960"/>
            <a:ext cx="683895" cy="521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sz="2800" b="1">
                <a:latin typeface="Times New Roman" panose="02020603050405020304" charset="0"/>
              </a:rPr>
              <a:t>6</a:t>
            </a:r>
            <a:endParaRPr lang="en-US" sz="2800" b="1">
              <a:latin typeface="Times New Roman" panose="02020603050405020304" charset="0"/>
            </a:endParaRPr>
          </a:p>
        </p:txBody>
      </p:sp>
      <p:sp>
        <p:nvSpPr>
          <p:cNvPr id="47" name="Text Box 46"/>
          <p:cNvSpPr txBox="1"/>
          <p:nvPr/>
        </p:nvSpPr>
        <p:spPr>
          <a:xfrm>
            <a:off x="5828030" y="5985510"/>
            <a:ext cx="322199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sz="3600">
                <a:sym typeface="+mn-ea"/>
              </a:rPr>
              <a:t>RẬP VẢI PHỐI</a:t>
            </a:r>
            <a:endParaRPr lang="en-US" sz="3600"/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 bldLvl="0" animBg="1"/>
      <p:bldP spid="7" grpId="0" bldLvl="0" animBg="1"/>
      <p:bldP spid="165" grpId="1" bldLvl="0" animBg="1"/>
      <p:bldP spid="177" grpId="0"/>
      <p:bldP spid="146" grpId="0" bldLvl="0" animBg="1"/>
      <p:bldP spid="454" grpId="0" bldLvl="0" animBg="1"/>
      <p:bldP spid="8" grpId="0" bldLvl="0" animBg="1"/>
      <p:bldP spid="146" grpId="1" bldLvl="0" animBg="1"/>
      <p:bldP spid="454" grpId="1" bldLvl="0" animBg="1"/>
      <p:bldP spid="49" grpId="0"/>
      <p:bldP spid="26" grpId="0"/>
      <p:bldP spid="17" grpId="0" bldLvl="0" animBg="1"/>
      <p:bldP spid="185" grpId="0"/>
      <p:bldP spid="189" grpId="0"/>
      <p:bldP spid="21" grpId="0" bldLvl="0" animBg="1"/>
      <p:bldP spid="21" grpId="1" bldLvl="0" animBg="1"/>
      <p:bldP spid="4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" name="Rectangle 47"/>
          <p:cNvSpPr/>
          <p:nvPr/>
        </p:nvSpPr>
        <p:spPr>
          <a:xfrm>
            <a:off x="-50165" y="-87630"/>
            <a:ext cx="12291695" cy="6995795"/>
          </a:xfrm>
          <a:prstGeom prst="rect">
            <a:avLst/>
          </a:prstGeom>
          <a:solidFill>
            <a:srgbClr val="FA92A3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11125" y="-78740"/>
            <a:ext cx="10515600" cy="812165"/>
          </a:xfrm>
          <a:ln>
            <a:noFill/>
          </a:ln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3. Thiết kế áo đầm biến kiểu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grpSp>
        <p:nvGrpSpPr>
          <p:cNvPr id="201" name="Group 200"/>
          <p:cNvGrpSpPr/>
          <p:nvPr/>
        </p:nvGrpSpPr>
        <p:grpSpPr>
          <a:xfrm>
            <a:off x="5433695" y="734060"/>
            <a:ext cx="6578600" cy="6099810"/>
            <a:chOff x="8557" y="1156"/>
            <a:chExt cx="10360" cy="9606"/>
          </a:xfrm>
        </p:grpSpPr>
        <p:sp>
          <p:nvSpPr>
            <p:cNvPr id="40" name="Freeform 39"/>
            <p:cNvSpPr/>
            <p:nvPr/>
          </p:nvSpPr>
          <p:spPr>
            <a:xfrm rot="16200000">
              <a:off x="4787" y="5147"/>
              <a:ext cx="9351" cy="1811"/>
            </a:xfrm>
            <a:custGeom>
              <a:avLst/>
              <a:gdLst>
                <a:gd name="connsiteX0" fmla="*/ 0 w 12622"/>
                <a:gd name="connsiteY0" fmla="*/ 32 h 2440"/>
                <a:gd name="connsiteX1" fmla="*/ 12453 w 12622"/>
                <a:gd name="connsiteY1" fmla="*/ 22 h 2440"/>
                <a:gd name="connsiteX2" fmla="*/ 12622 w 12622"/>
                <a:gd name="connsiteY2" fmla="*/ 764 h 2440"/>
                <a:gd name="connsiteX3" fmla="*/ 9470 w 12622"/>
                <a:gd name="connsiteY3" fmla="*/ 1672 h 2440"/>
                <a:gd name="connsiteX4" fmla="*/ 5456 w 12622"/>
                <a:gd name="connsiteY4" fmla="*/ 1288 h 2440"/>
                <a:gd name="connsiteX5" fmla="*/ 3849 w 12622"/>
                <a:gd name="connsiteY5" fmla="*/ 2430 h 2440"/>
                <a:gd name="connsiteX6" fmla="*/ 27 w 12622"/>
                <a:gd name="connsiteY6" fmla="*/ 1829 h 2440"/>
                <a:gd name="connsiteX7" fmla="*/ 22 w 12622"/>
                <a:gd name="connsiteY7" fmla="*/ 0 h 2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622" h="2440">
                  <a:moveTo>
                    <a:pt x="0" y="32"/>
                  </a:moveTo>
                  <a:lnTo>
                    <a:pt x="12453" y="22"/>
                  </a:lnTo>
                  <a:cubicBezTo>
                    <a:pt x="12497" y="292"/>
                    <a:pt x="12517" y="598"/>
                    <a:pt x="12622" y="764"/>
                  </a:cubicBezTo>
                  <a:lnTo>
                    <a:pt x="9470" y="1672"/>
                  </a:lnTo>
                  <a:cubicBezTo>
                    <a:pt x="7291" y="2378"/>
                    <a:pt x="6685" y="1003"/>
                    <a:pt x="5456" y="1288"/>
                  </a:cubicBezTo>
                  <a:cubicBezTo>
                    <a:pt x="4377" y="1528"/>
                    <a:pt x="4164" y="1965"/>
                    <a:pt x="3849" y="2430"/>
                  </a:cubicBezTo>
                  <a:cubicBezTo>
                    <a:pt x="2875" y="2520"/>
                    <a:pt x="986" y="1994"/>
                    <a:pt x="27" y="1829"/>
                  </a:cubicBezTo>
                  <a:lnTo>
                    <a:pt x="22" y="0"/>
                  </a:lnTo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41" name="Group 40"/>
            <p:cNvGrpSpPr/>
            <p:nvPr/>
          </p:nvGrpSpPr>
          <p:grpSpPr>
            <a:xfrm rot="16200000">
              <a:off x="6887" y="5272"/>
              <a:ext cx="5762" cy="865"/>
              <a:chOff x="6431" y="2898"/>
              <a:chExt cx="7778" cy="1166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6431" y="2908"/>
                <a:ext cx="4273" cy="1157"/>
                <a:chOff x="6431" y="2908"/>
                <a:chExt cx="4273" cy="1157"/>
              </a:xfrm>
            </p:grpSpPr>
            <p:sp>
              <p:nvSpPr>
                <p:cNvPr id="43" name="Freeform 42"/>
                <p:cNvSpPr/>
                <p:nvPr/>
              </p:nvSpPr>
              <p:spPr>
                <a:xfrm>
                  <a:off x="10704" y="3212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47" name="Freeform 46"/>
                <p:cNvSpPr/>
                <p:nvPr/>
              </p:nvSpPr>
              <p:spPr>
                <a:xfrm>
                  <a:off x="8819" y="2908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52" name="Freeform 51"/>
                <p:cNvSpPr/>
                <p:nvPr/>
              </p:nvSpPr>
              <p:spPr>
                <a:xfrm>
                  <a:off x="6431" y="3959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grpSp>
            <p:nvGrpSpPr>
              <p:cNvPr id="54" name="Group 53"/>
              <p:cNvGrpSpPr/>
              <p:nvPr/>
            </p:nvGrpSpPr>
            <p:grpSpPr>
              <a:xfrm>
                <a:off x="12823" y="2898"/>
                <a:ext cx="1386" cy="521"/>
                <a:chOff x="12823" y="2898"/>
                <a:chExt cx="1386" cy="521"/>
              </a:xfrm>
            </p:grpSpPr>
            <p:sp>
              <p:nvSpPr>
                <p:cNvPr id="55" name="Freeform 54"/>
                <p:cNvSpPr/>
                <p:nvPr/>
              </p:nvSpPr>
              <p:spPr>
                <a:xfrm>
                  <a:off x="12823" y="3313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56" name="Freeform 55"/>
                <p:cNvSpPr/>
                <p:nvPr/>
              </p:nvSpPr>
              <p:spPr>
                <a:xfrm>
                  <a:off x="14209" y="2898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59" name="Group 58"/>
            <p:cNvGrpSpPr/>
            <p:nvPr/>
          </p:nvGrpSpPr>
          <p:grpSpPr>
            <a:xfrm rot="16200000">
              <a:off x="6790" y="4631"/>
              <a:ext cx="5221" cy="1304"/>
              <a:chOff x="7374" y="2118"/>
              <a:chExt cx="7048" cy="1758"/>
            </a:xfrm>
          </p:grpSpPr>
          <p:sp>
            <p:nvSpPr>
              <p:cNvPr id="60" name="Text Box 59"/>
              <p:cNvSpPr txBox="1"/>
              <p:nvPr/>
            </p:nvSpPr>
            <p:spPr>
              <a:xfrm rot="5400000">
                <a:off x="13328" y="2782"/>
                <a:ext cx="1077" cy="1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sz="2800" b="1">
                    <a:latin typeface="Times New Roman" panose="02020603050405020304" charset="0"/>
                  </a:rPr>
                  <a:t>7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 rot="0">
                <a:off x="7374" y="2118"/>
                <a:ext cx="5954" cy="1239"/>
                <a:chOff x="11286" y="4773"/>
                <a:chExt cx="5954" cy="1239"/>
              </a:xfrm>
            </p:grpSpPr>
            <p:cxnSp>
              <p:nvCxnSpPr>
                <p:cNvPr id="62" name="Straight Arrow Connector 61"/>
                <p:cNvCxnSpPr/>
                <p:nvPr/>
              </p:nvCxnSpPr>
              <p:spPr>
                <a:xfrm flipH="1">
                  <a:off x="11464" y="5346"/>
                  <a:ext cx="5755" cy="9"/>
                </a:xfrm>
                <a:prstGeom prst="straightConnector1">
                  <a:avLst/>
                </a:prstGeom>
                <a:ln w="28575">
                  <a:solidFill>
                    <a:srgbClr val="FFFF00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Text Box 62"/>
                <p:cNvSpPr txBox="1"/>
                <p:nvPr/>
              </p:nvSpPr>
              <p:spPr>
                <a:xfrm>
                  <a:off x="11286" y="4773"/>
                  <a:ext cx="5954" cy="12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sz="1600" b="1"/>
                    <a:t>ĐẦM BIẾN KIỂU (MẢNH 8) X 2</a:t>
                  </a:r>
                  <a:endParaRPr lang="en-US" sz="1600" b="1"/>
                </a:p>
              </p:txBody>
            </p:sp>
          </p:grpSp>
        </p:grpSp>
        <p:grpSp>
          <p:nvGrpSpPr>
            <p:cNvPr id="118" name="Group 117"/>
            <p:cNvGrpSpPr/>
            <p:nvPr/>
          </p:nvGrpSpPr>
          <p:grpSpPr>
            <a:xfrm rot="0">
              <a:off x="10521" y="1218"/>
              <a:ext cx="2162" cy="9348"/>
              <a:chOff x="7015" y="361"/>
              <a:chExt cx="2369" cy="10258"/>
            </a:xfrm>
          </p:grpSpPr>
          <p:sp>
            <p:nvSpPr>
              <p:cNvPr id="124" name="Freeform 123"/>
              <p:cNvSpPr/>
              <p:nvPr/>
            </p:nvSpPr>
            <p:spPr>
              <a:xfrm>
                <a:off x="7015" y="361"/>
                <a:ext cx="2087" cy="10258"/>
              </a:xfrm>
              <a:custGeom>
                <a:avLst/>
                <a:gdLst>
                  <a:gd name="connsiteX0" fmla="*/ 539 w 2568"/>
                  <a:gd name="connsiteY0" fmla="*/ 1774 h 12617"/>
                  <a:gd name="connsiteX1" fmla="*/ 0 w 2568"/>
                  <a:gd name="connsiteY1" fmla="*/ 0 h 12617"/>
                  <a:gd name="connsiteX2" fmla="*/ 2568 w 2568"/>
                  <a:gd name="connsiteY2" fmla="*/ 1118 h 12617"/>
                  <a:gd name="connsiteX3" fmla="*/ 2241 w 2568"/>
                  <a:gd name="connsiteY3" fmla="*/ 2917 h 12617"/>
                  <a:gd name="connsiteX4" fmla="*/ 1796 w 2568"/>
                  <a:gd name="connsiteY4" fmla="*/ 5139 h 12617"/>
                  <a:gd name="connsiteX5" fmla="*/ 1932 w 2568"/>
                  <a:gd name="connsiteY5" fmla="*/ 7824 h 12617"/>
                  <a:gd name="connsiteX6" fmla="*/ 1716 w 2568"/>
                  <a:gd name="connsiteY6" fmla="*/ 12569 h 12617"/>
                  <a:gd name="connsiteX7" fmla="*/ 157 w 2568"/>
                  <a:gd name="connsiteY7" fmla="*/ 12589 h 12617"/>
                  <a:gd name="connsiteX8" fmla="*/ 304 w 2568"/>
                  <a:gd name="connsiteY8" fmla="*/ 7941 h 12617"/>
                  <a:gd name="connsiteX9" fmla="*/ 863 w 2568"/>
                  <a:gd name="connsiteY9" fmla="*/ 4833 h 12617"/>
                  <a:gd name="connsiteX10" fmla="*/ 539 w 2568"/>
                  <a:gd name="connsiteY10" fmla="*/ 1774 h 126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568" h="12618">
                    <a:moveTo>
                      <a:pt x="539" y="1774"/>
                    </a:moveTo>
                    <a:cubicBezTo>
                      <a:pt x="364" y="1157"/>
                      <a:pt x="177" y="699"/>
                      <a:pt x="0" y="0"/>
                    </a:cubicBezTo>
                    <a:lnTo>
                      <a:pt x="2568" y="1118"/>
                    </a:lnTo>
                    <a:cubicBezTo>
                      <a:pt x="1945" y="1538"/>
                      <a:pt x="1741" y="2465"/>
                      <a:pt x="2241" y="2917"/>
                    </a:cubicBezTo>
                    <a:cubicBezTo>
                      <a:pt x="2526" y="3937"/>
                      <a:pt x="1953" y="4471"/>
                      <a:pt x="1796" y="5139"/>
                    </a:cubicBezTo>
                    <a:cubicBezTo>
                      <a:pt x="996" y="6607"/>
                      <a:pt x="1582" y="6858"/>
                      <a:pt x="1932" y="7824"/>
                    </a:cubicBezTo>
                    <a:cubicBezTo>
                      <a:pt x="2389" y="8574"/>
                      <a:pt x="1678" y="11546"/>
                      <a:pt x="1716" y="12569"/>
                    </a:cubicBezTo>
                    <a:cubicBezTo>
                      <a:pt x="650" y="12662"/>
                      <a:pt x="754" y="12595"/>
                      <a:pt x="157" y="12589"/>
                    </a:cubicBezTo>
                    <a:cubicBezTo>
                      <a:pt x="392" y="10631"/>
                      <a:pt x="1124" y="9221"/>
                      <a:pt x="304" y="7941"/>
                    </a:cubicBezTo>
                    <a:cubicBezTo>
                      <a:pt x="-363" y="6314"/>
                      <a:pt x="366" y="6574"/>
                      <a:pt x="863" y="4833"/>
                    </a:cubicBezTo>
                    <a:cubicBezTo>
                      <a:pt x="1180" y="3790"/>
                      <a:pt x="1050" y="3591"/>
                      <a:pt x="539" y="177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64" name="Group 63"/>
              <p:cNvGrpSpPr/>
              <p:nvPr/>
            </p:nvGrpSpPr>
            <p:grpSpPr>
              <a:xfrm rot="16200000">
                <a:off x="4858" y="4329"/>
                <a:ext cx="6374" cy="1675"/>
                <a:chOff x="6365" y="4004"/>
                <a:chExt cx="7840" cy="2061"/>
              </a:xfrm>
            </p:grpSpPr>
            <p:sp>
              <p:nvSpPr>
                <p:cNvPr id="65" name="Freeform 64"/>
                <p:cNvSpPr/>
                <p:nvPr/>
              </p:nvSpPr>
              <p:spPr>
                <a:xfrm>
                  <a:off x="12759" y="5959"/>
                  <a:ext cx="0" cy="106"/>
                </a:xfrm>
                <a:custGeom>
                  <a:avLst/>
                  <a:gdLst>
                    <a:gd name="connisteX0" fmla="*/ 0 w 0"/>
                    <a:gd name="connsiteY0" fmla="*/ 0 h 67310"/>
                    <a:gd name="connisteX1" fmla="*/ 0 w 0"/>
                    <a:gd name="connsiteY1" fmla="*/ 67310 h 673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67310">
                      <a:moveTo>
                        <a:pt x="0" y="0"/>
                      </a:moveTo>
                      <a:lnTo>
                        <a:pt x="0" y="67310"/>
                      </a:lnTo>
                    </a:path>
                  </a:pathLst>
                </a:custGeom>
                <a:solidFill>
                  <a:schemeClr val="accent1"/>
                </a:solidFill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grpSp>
              <p:nvGrpSpPr>
                <p:cNvPr id="75" name="Group 74"/>
                <p:cNvGrpSpPr/>
                <p:nvPr/>
              </p:nvGrpSpPr>
              <p:grpSpPr>
                <a:xfrm rot="0">
                  <a:off x="6380" y="4004"/>
                  <a:ext cx="7825" cy="919"/>
                  <a:chOff x="7984" y="2909"/>
                  <a:chExt cx="7825" cy="919"/>
                </a:xfrm>
                <a:solidFill>
                  <a:schemeClr val="accent1"/>
                </a:solidFill>
              </p:grpSpPr>
              <p:grpSp>
                <p:nvGrpSpPr>
                  <p:cNvPr id="74" name="Group 73"/>
                  <p:cNvGrpSpPr/>
                  <p:nvPr/>
                </p:nvGrpSpPr>
                <p:grpSpPr>
                  <a:xfrm>
                    <a:off x="10364" y="2909"/>
                    <a:ext cx="5445" cy="919"/>
                    <a:chOff x="10364" y="2909"/>
                    <a:chExt cx="5445" cy="919"/>
                  </a:xfrm>
                  <a:grpFill/>
                </p:grpSpPr>
                <p:grpSp>
                  <p:nvGrpSpPr>
                    <p:cNvPr id="73" name="Group 72"/>
                    <p:cNvGrpSpPr/>
                    <p:nvPr/>
                  </p:nvGrpSpPr>
                  <p:grpSpPr>
                    <a:xfrm>
                      <a:off x="12249" y="3334"/>
                      <a:ext cx="3560" cy="494"/>
                      <a:chOff x="12249" y="3334"/>
                      <a:chExt cx="3560" cy="494"/>
                    </a:xfrm>
                    <a:grpFill/>
                  </p:grpSpPr>
                  <p:sp>
                    <p:nvSpPr>
                      <p:cNvPr id="66" name="Freeform 65"/>
                      <p:cNvSpPr/>
                      <p:nvPr/>
                    </p:nvSpPr>
                    <p:spPr>
                      <a:xfrm>
                        <a:off x="12249" y="3371"/>
                        <a:ext cx="0" cy="106"/>
                      </a:xfrm>
                      <a:custGeom>
                        <a:avLst/>
                        <a:gdLst>
                          <a:gd name="connisteX0" fmla="*/ 0 w 0"/>
                          <a:gd name="connsiteY0" fmla="*/ 0 h 67310"/>
                          <a:gd name="connisteX1" fmla="*/ 0 w 0"/>
                          <a:gd name="connsiteY1" fmla="*/ 67310 h 67310"/>
                        </a:gdLst>
                        <a:ahLst/>
                        <a:cxnLst>
                          <a:cxn ang="0">
                            <a:pos x="connisteX0" y="connsiteY0"/>
                          </a:cxn>
                          <a:cxn ang="0">
                            <a:pos x="connisteX1" y="connsiteY1"/>
                          </a:cxn>
                        </a:cxnLst>
                        <a:rect l="l" t="t" r="r" b="b"/>
                        <a:pathLst>
                          <a:path h="67310">
                            <a:moveTo>
                              <a:pt x="0" y="0"/>
                            </a:moveTo>
                            <a:lnTo>
                              <a:pt x="0" y="67310"/>
                            </a:lnTo>
                          </a:path>
                        </a:pathLst>
                      </a:custGeom>
                      <a:grpFill/>
                      <a:ln w="28575">
                        <a:solidFill>
                          <a:srgbClr val="FF0000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71" name="Group 70"/>
                      <p:cNvGrpSpPr/>
                      <p:nvPr/>
                    </p:nvGrpSpPr>
                    <p:grpSpPr>
                      <a:xfrm>
                        <a:off x="14363" y="3334"/>
                        <a:ext cx="1446" cy="494"/>
                        <a:chOff x="14363" y="3334"/>
                        <a:chExt cx="1446" cy="494"/>
                      </a:xfrm>
                      <a:grpFill/>
                    </p:grpSpPr>
                    <p:sp>
                      <p:nvSpPr>
                        <p:cNvPr id="67" name="Freeform 66"/>
                        <p:cNvSpPr/>
                        <p:nvPr/>
                      </p:nvSpPr>
                      <p:spPr>
                        <a:xfrm>
                          <a:off x="15809" y="3334"/>
                          <a:ext cx="0" cy="106"/>
                        </a:xfrm>
                        <a:custGeom>
                          <a:avLst/>
                          <a:gdLst>
                            <a:gd name="connisteX0" fmla="*/ 0 w 0"/>
                            <a:gd name="connsiteY0" fmla="*/ 0 h 67310"/>
                            <a:gd name="connisteX1" fmla="*/ 0 w 0"/>
                            <a:gd name="connsiteY1" fmla="*/ 67310 h 67310"/>
                          </a:gdLst>
                          <a:ahLst/>
                          <a:cxnLst>
                            <a:cxn ang="0">
                              <a:pos x="connisteX0" y="connsiteY0"/>
                            </a:cxn>
                            <a:cxn ang="0">
                              <a:pos x="connisteX1" y="connsiteY1"/>
                            </a:cxn>
                          </a:cxnLst>
                          <a:rect l="l" t="t" r="r" b="b"/>
                          <a:pathLst>
                            <a:path h="67310">
                              <a:moveTo>
                                <a:pt x="0" y="0"/>
                              </a:moveTo>
                              <a:lnTo>
                                <a:pt x="0" y="67310"/>
                              </a:lnTo>
                            </a:path>
                          </a:pathLst>
                        </a:custGeom>
                        <a:grpFill/>
                        <a:ln w="28575">
                          <a:solidFill>
                            <a:srgbClr val="FF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68" name="Freeform 67"/>
                        <p:cNvSpPr/>
                        <p:nvPr/>
                      </p:nvSpPr>
                      <p:spPr>
                        <a:xfrm>
                          <a:off x="14363" y="3722"/>
                          <a:ext cx="0" cy="106"/>
                        </a:xfrm>
                        <a:custGeom>
                          <a:avLst/>
                          <a:gdLst>
                            <a:gd name="connisteX0" fmla="*/ 0 w 0"/>
                            <a:gd name="connsiteY0" fmla="*/ 0 h 67310"/>
                            <a:gd name="connisteX1" fmla="*/ 0 w 0"/>
                            <a:gd name="connsiteY1" fmla="*/ 67310 h 67310"/>
                          </a:gdLst>
                          <a:ahLst/>
                          <a:cxnLst>
                            <a:cxn ang="0">
                              <a:pos x="connisteX0" y="connsiteY0"/>
                            </a:cxn>
                            <a:cxn ang="0">
                              <a:pos x="connisteX1" y="connsiteY1"/>
                            </a:cxn>
                          </a:cxnLst>
                          <a:rect l="l" t="t" r="r" b="b"/>
                          <a:pathLst>
                            <a:path h="67310">
                              <a:moveTo>
                                <a:pt x="0" y="0"/>
                              </a:moveTo>
                              <a:lnTo>
                                <a:pt x="0" y="67310"/>
                              </a:lnTo>
                            </a:path>
                          </a:pathLst>
                        </a:custGeom>
                        <a:grpFill/>
                        <a:ln w="28575">
                          <a:solidFill>
                            <a:srgbClr val="FF0000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p>
                          <a:pPr algn="ctr"/>
                          <a:endParaRPr lang="en-US"/>
                        </a:p>
                      </p:txBody>
                    </p:sp>
                  </p:grpSp>
                </p:grpSp>
                <p:sp>
                  <p:nvSpPr>
                    <p:cNvPr id="69" name="Freeform 68"/>
                    <p:cNvSpPr/>
                    <p:nvPr/>
                  </p:nvSpPr>
                  <p:spPr>
                    <a:xfrm>
                      <a:off x="10364" y="2909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grp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  <p:sp>
                <p:nvSpPr>
                  <p:cNvPr id="70" name="Freeform 69"/>
                  <p:cNvSpPr/>
                  <p:nvPr/>
                </p:nvSpPr>
                <p:spPr>
                  <a:xfrm>
                    <a:off x="7984" y="3379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76" name="Group 75"/>
                <p:cNvGrpSpPr/>
                <p:nvPr/>
              </p:nvGrpSpPr>
              <p:grpSpPr>
                <a:xfrm rot="0">
                  <a:off x="6365" y="5096"/>
                  <a:ext cx="4265" cy="549"/>
                  <a:chOff x="8002" y="4112"/>
                  <a:chExt cx="4265" cy="549"/>
                </a:xfrm>
                <a:solidFill>
                  <a:schemeClr val="accent1"/>
                </a:solidFill>
              </p:grpSpPr>
              <p:sp>
                <p:nvSpPr>
                  <p:cNvPr id="72" name="Freeform 71"/>
                  <p:cNvSpPr/>
                  <p:nvPr/>
                </p:nvSpPr>
                <p:spPr>
                  <a:xfrm>
                    <a:off x="12267" y="4112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77" name="Freeform 76"/>
                  <p:cNvSpPr/>
                  <p:nvPr/>
                </p:nvSpPr>
                <p:spPr>
                  <a:xfrm>
                    <a:off x="10382" y="4280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78" name="Freeform 77"/>
                  <p:cNvSpPr/>
                  <p:nvPr/>
                </p:nvSpPr>
                <p:spPr>
                  <a:xfrm>
                    <a:off x="8002" y="4555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grp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</p:grpSp>
          <p:grpSp>
            <p:nvGrpSpPr>
              <p:cNvPr id="79" name="Group 78"/>
              <p:cNvGrpSpPr/>
              <p:nvPr/>
            </p:nvGrpSpPr>
            <p:grpSpPr>
              <a:xfrm rot="16200000">
                <a:off x="4305" y="4428"/>
                <a:ext cx="8362" cy="1796"/>
                <a:chOff x="5187" y="4526"/>
                <a:chExt cx="10285" cy="2210"/>
              </a:xfrm>
            </p:grpSpPr>
            <p:sp>
              <p:nvSpPr>
                <p:cNvPr id="186" name="Text Box 185"/>
                <p:cNvSpPr txBox="1"/>
                <p:nvPr/>
              </p:nvSpPr>
              <p:spPr>
                <a:xfrm rot="5400000">
                  <a:off x="14378" y="4565"/>
                  <a:ext cx="1077" cy="111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 wrap="square" rtlCol="0">
                  <a:spAutoFit/>
                </a:bodyPr>
                <a:p>
                  <a:pPr algn="l"/>
                  <a:r>
                    <a:rPr lang="en-US" sz="2800" b="1">
                      <a:latin typeface="Times New Roman" panose="02020603050405020304" charset="0"/>
                    </a:rPr>
                    <a:t>6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  <p:sp>
              <p:nvSpPr>
                <p:cNvPr id="178" name="Text Box 177"/>
                <p:cNvSpPr txBox="1"/>
                <p:nvPr/>
              </p:nvSpPr>
              <p:spPr>
                <a:xfrm rot="5400000">
                  <a:off x="12309" y="5663"/>
                  <a:ext cx="1033" cy="111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 wrap="square" rtlCol="0">
                  <a:spAutoFit/>
                </a:bodyPr>
                <a:p>
                  <a:pPr algn="l"/>
                  <a:r>
                    <a:rPr lang="en-US" sz="2800" b="1">
                      <a:latin typeface="Times New Roman" panose="02020603050405020304" charset="0"/>
                    </a:rPr>
                    <a:t>5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  <p:grpSp>
              <p:nvGrpSpPr>
                <p:cNvPr id="105" name="Group 104"/>
                <p:cNvGrpSpPr/>
                <p:nvPr/>
              </p:nvGrpSpPr>
              <p:grpSpPr>
                <a:xfrm rot="0">
                  <a:off x="5187" y="4526"/>
                  <a:ext cx="5954" cy="1239"/>
                  <a:chOff x="8246" y="4413"/>
                  <a:chExt cx="5954" cy="1239"/>
                </a:xfrm>
              </p:grpSpPr>
              <p:cxnSp>
                <p:nvCxnSpPr>
                  <p:cNvPr id="106" name="Straight Arrow Connector 105"/>
                  <p:cNvCxnSpPr/>
                  <p:nvPr/>
                </p:nvCxnSpPr>
                <p:spPr>
                  <a:xfrm flipH="1">
                    <a:off x="8267" y="4940"/>
                    <a:ext cx="5725" cy="9"/>
                  </a:xfrm>
                  <a:prstGeom prst="straightConnector1">
                    <a:avLst/>
                  </a:prstGeom>
                  <a:ln w="28575">
                    <a:solidFill>
                      <a:srgbClr val="FFFF00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7" name="Text Box 106"/>
                  <p:cNvSpPr txBox="1"/>
                  <p:nvPr/>
                </p:nvSpPr>
                <p:spPr>
                  <a:xfrm>
                    <a:off x="8246" y="4413"/>
                    <a:ext cx="5954" cy="123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r>
                      <a:rPr lang="en-US" sz="1600" b="1"/>
                      <a:t>ĐẦM BIẾN KIỂU (MẢNH 6) X 2</a:t>
                    </a:r>
                    <a:endParaRPr lang="en-US" sz="1600" b="1"/>
                  </a:p>
                </p:txBody>
              </p:sp>
            </p:grpSp>
          </p:grpSp>
        </p:grpSp>
        <p:grpSp>
          <p:nvGrpSpPr>
            <p:cNvPr id="128" name="Group 127"/>
            <p:cNvGrpSpPr/>
            <p:nvPr/>
          </p:nvGrpSpPr>
          <p:grpSpPr>
            <a:xfrm rot="0">
              <a:off x="17453" y="1481"/>
              <a:ext cx="1465" cy="9040"/>
              <a:chOff x="11146" y="708"/>
              <a:chExt cx="1605" cy="9920"/>
            </a:xfrm>
          </p:grpSpPr>
          <p:sp>
            <p:nvSpPr>
              <p:cNvPr id="80" name="Freeform 79"/>
              <p:cNvSpPr/>
              <p:nvPr/>
            </p:nvSpPr>
            <p:spPr>
              <a:xfrm rot="16200000">
                <a:off x="6912" y="4941"/>
                <a:ext cx="9920" cy="1453"/>
              </a:xfrm>
              <a:custGeom>
                <a:avLst/>
                <a:gdLst>
                  <a:gd name="connsiteX0" fmla="*/ 23 w 12202"/>
                  <a:gd name="connsiteY0" fmla="*/ 1008 h 1787"/>
                  <a:gd name="connsiteX1" fmla="*/ 3926 w 12202"/>
                  <a:gd name="connsiteY1" fmla="*/ 401 h 1787"/>
                  <a:gd name="connsiteX2" fmla="*/ 7230 w 12202"/>
                  <a:gd name="connsiteY2" fmla="*/ 200 h 1787"/>
                  <a:gd name="connsiteX3" fmla="*/ 8692 w 12202"/>
                  <a:gd name="connsiteY3" fmla="*/ 75 h 1787"/>
                  <a:gd name="connsiteX4" fmla="*/ 10895 w 12202"/>
                  <a:gd name="connsiteY4" fmla="*/ 469 h 1787"/>
                  <a:gd name="connsiteX5" fmla="*/ 12203 w 12202"/>
                  <a:gd name="connsiteY5" fmla="*/ 597 h 1787"/>
                  <a:gd name="connsiteX6" fmla="*/ 11779 w 12202"/>
                  <a:gd name="connsiteY6" fmla="*/ 1786 h 1787"/>
                  <a:gd name="connsiteX7" fmla="*/ 8 w 12202"/>
                  <a:gd name="connsiteY7" fmla="*/ 1788 h 1787"/>
                  <a:gd name="connsiteX8" fmla="*/ 23 w 12202"/>
                  <a:gd name="connsiteY8" fmla="*/ 1008 h 17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203" h="1788">
                    <a:moveTo>
                      <a:pt x="23" y="1008"/>
                    </a:moveTo>
                    <a:cubicBezTo>
                      <a:pt x="1780" y="934"/>
                      <a:pt x="2728" y="706"/>
                      <a:pt x="3926" y="401"/>
                    </a:cubicBezTo>
                    <a:cubicBezTo>
                      <a:pt x="5890" y="-265"/>
                      <a:pt x="6794" y="71"/>
                      <a:pt x="7230" y="200"/>
                    </a:cubicBezTo>
                    <a:cubicBezTo>
                      <a:pt x="7623" y="395"/>
                      <a:pt x="8248" y="87"/>
                      <a:pt x="8692" y="75"/>
                    </a:cubicBezTo>
                    <a:cubicBezTo>
                      <a:pt x="9286" y="89"/>
                      <a:pt x="9846" y="451"/>
                      <a:pt x="10895" y="469"/>
                    </a:cubicBezTo>
                    <a:lnTo>
                      <a:pt x="12203" y="597"/>
                    </a:lnTo>
                    <a:cubicBezTo>
                      <a:pt x="11926" y="1049"/>
                      <a:pt x="11827" y="1461"/>
                      <a:pt x="11779" y="1786"/>
                    </a:cubicBezTo>
                    <a:lnTo>
                      <a:pt x="8" y="1788"/>
                    </a:lnTo>
                    <a:cubicBezTo>
                      <a:pt x="-15" y="1599"/>
                      <a:pt x="21" y="1185"/>
                      <a:pt x="23" y="1008"/>
                    </a:cubicBezTo>
                    <a:close/>
                  </a:path>
                </a:pathLst>
              </a:custGeom>
              <a:solidFill>
                <a:schemeClr val="bg1"/>
              </a:solidFill>
              <a:ln w="190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81" name="Group 80"/>
              <p:cNvGrpSpPr/>
              <p:nvPr/>
            </p:nvGrpSpPr>
            <p:grpSpPr>
              <a:xfrm rot="16200000">
                <a:off x="8488" y="4742"/>
                <a:ext cx="6412" cy="670"/>
                <a:chOff x="6322" y="8959"/>
                <a:chExt cx="7887" cy="824"/>
              </a:xfrm>
            </p:grpSpPr>
            <p:sp>
              <p:nvSpPr>
                <p:cNvPr id="137" name="Freeform 136"/>
                <p:cNvSpPr/>
                <p:nvPr/>
              </p:nvSpPr>
              <p:spPr>
                <a:xfrm>
                  <a:off x="6322" y="9555"/>
                  <a:ext cx="0" cy="228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grpSp>
              <p:nvGrpSpPr>
                <p:cNvPr id="82" name="Group 81"/>
                <p:cNvGrpSpPr/>
                <p:nvPr/>
              </p:nvGrpSpPr>
              <p:grpSpPr>
                <a:xfrm>
                  <a:off x="8575" y="8959"/>
                  <a:ext cx="5634" cy="549"/>
                  <a:chOff x="8575" y="8959"/>
                  <a:chExt cx="5634" cy="549"/>
                </a:xfrm>
              </p:grpSpPr>
              <p:sp>
                <p:nvSpPr>
                  <p:cNvPr id="134" name="Freeform 133"/>
                  <p:cNvSpPr/>
                  <p:nvPr/>
                </p:nvSpPr>
                <p:spPr>
                  <a:xfrm>
                    <a:off x="12644" y="8968"/>
                    <a:ext cx="0" cy="228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35" name="Freeform 134"/>
                  <p:cNvSpPr/>
                  <p:nvPr/>
                </p:nvSpPr>
                <p:spPr>
                  <a:xfrm>
                    <a:off x="10743" y="9062"/>
                    <a:ext cx="0" cy="228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36" name="Freeform 135"/>
                  <p:cNvSpPr/>
                  <p:nvPr/>
                </p:nvSpPr>
                <p:spPr>
                  <a:xfrm>
                    <a:off x="8575" y="8959"/>
                    <a:ext cx="0" cy="228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49" name="Freeform 148"/>
                  <p:cNvSpPr/>
                  <p:nvPr/>
                </p:nvSpPr>
                <p:spPr>
                  <a:xfrm>
                    <a:off x="14209" y="9280"/>
                    <a:ext cx="0" cy="228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</p:grpSp>
          <p:grpSp>
            <p:nvGrpSpPr>
              <p:cNvPr id="83" name="Group 82"/>
              <p:cNvGrpSpPr/>
              <p:nvPr/>
            </p:nvGrpSpPr>
            <p:grpSpPr>
              <a:xfrm rot="16200000">
                <a:off x="9029" y="3505"/>
                <a:ext cx="6252" cy="1193"/>
                <a:chOff x="7606" y="9141"/>
                <a:chExt cx="7690" cy="1468"/>
              </a:xfrm>
            </p:grpSpPr>
            <p:cxnSp>
              <p:nvCxnSpPr>
                <p:cNvPr id="180" name="Straight Arrow Connector 179"/>
                <p:cNvCxnSpPr/>
                <p:nvPr/>
              </p:nvCxnSpPr>
              <p:spPr>
                <a:xfrm flipH="1" flipV="1">
                  <a:off x="8795" y="9924"/>
                  <a:ext cx="5392" cy="20"/>
                </a:xfrm>
                <a:prstGeom prst="straightConnector1">
                  <a:avLst/>
                </a:prstGeom>
                <a:ln w="28575">
                  <a:solidFill>
                    <a:srgbClr val="FFFF00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84" name="Group 83"/>
                <p:cNvGrpSpPr/>
                <p:nvPr/>
              </p:nvGrpSpPr>
              <p:grpSpPr>
                <a:xfrm rot="0">
                  <a:off x="7606" y="9141"/>
                  <a:ext cx="7690" cy="1468"/>
                  <a:chOff x="7522" y="9231"/>
                  <a:chExt cx="7690" cy="1468"/>
                </a:xfrm>
              </p:grpSpPr>
              <p:sp>
                <p:nvSpPr>
                  <p:cNvPr id="181" name="Text Box 180"/>
                  <p:cNvSpPr txBox="1"/>
                  <p:nvPr/>
                </p:nvSpPr>
                <p:spPr>
                  <a:xfrm>
                    <a:off x="8114" y="9460"/>
                    <a:ext cx="6065" cy="123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r>
                      <a:rPr lang="en-US" sz="1600" b="1"/>
                      <a:t>ĐẦM BIẾN KIỂU ( MẢNH 1) X 1</a:t>
                    </a:r>
                    <a:endParaRPr lang="en-US" sz="1600" b="1"/>
                  </a:p>
                </p:txBody>
              </p:sp>
              <p:sp>
                <p:nvSpPr>
                  <p:cNvPr id="131" name="Text Box 130"/>
                  <p:cNvSpPr txBox="1"/>
                  <p:nvPr/>
                </p:nvSpPr>
                <p:spPr>
                  <a:xfrm rot="5400000">
                    <a:off x="14213" y="9312"/>
                    <a:ext cx="888" cy="110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r>
                      <a:rPr lang="en-US" sz="2800" b="1">
                        <a:latin typeface="Times New Roman" panose="02020603050405020304" charset="0"/>
                      </a:rPr>
                      <a:t>1</a:t>
                    </a:r>
                    <a:endParaRPr lang="en-US" sz="2800" b="1">
                      <a:latin typeface="Times New Roman" panose="02020603050405020304" charset="0"/>
                    </a:endParaRPr>
                  </a:p>
                </p:txBody>
              </p:sp>
              <p:sp>
                <p:nvSpPr>
                  <p:cNvPr id="132" name="Text Box 131"/>
                  <p:cNvSpPr txBox="1"/>
                  <p:nvPr/>
                </p:nvSpPr>
                <p:spPr>
                  <a:xfrm rot="5400000">
                    <a:off x="7616" y="9136"/>
                    <a:ext cx="924" cy="111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pPr algn="l"/>
                    <a:r>
                      <a:rPr lang="en-US" sz="2800" b="1">
                        <a:latin typeface="Times New Roman" panose="02020603050405020304" charset="0"/>
                        <a:sym typeface="+mn-ea"/>
                      </a:rPr>
                      <a:t>2</a:t>
                    </a:r>
                    <a:endParaRPr lang="en-US" sz="2800" b="1">
                      <a:latin typeface="Times New Roman" panose="02020603050405020304" charset="0"/>
                    </a:endParaRPr>
                  </a:p>
                </p:txBody>
              </p:sp>
            </p:grpSp>
          </p:grpSp>
        </p:grpSp>
        <p:grpSp>
          <p:nvGrpSpPr>
            <p:cNvPr id="122" name="Group 121"/>
            <p:cNvGrpSpPr/>
            <p:nvPr/>
          </p:nvGrpSpPr>
          <p:grpSpPr>
            <a:xfrm rot="0">
              <a:off x="13817" y="1304"/>
              <a:ext cx="2456" cy="9383"/>
              <a:chOff x="8925" y="354"/>
              <a:chExt cx="2691" cy="10297"/>
            </a:xfrm>
          </p:grpSpPr>
          <p:grpSp>
            <p:nvGrpSpPr>
              <p:cNvPr id="121" name="Group 120"/>
              <p:cNvGrpSpPr/>
              <p:nvPr/>
            </p:nvGrpSpPr>
            <p:grpSpPr>
              <a:xfrm>
                <a:off x="8925" y="534"/>
                <a:ext cx="2420" cy="10117"/>
                <a:chOff x="8925" y="534"/>
                <a:chExt cx="2420" cy="10117"/>
              </a:xfrm>
            </p:grpSpPr>
            <p:sp>
              <p:nvSpPr>
                <p:cNvPr id="120" name="Freeform 119"/>
                <p:cNvSpPr/>
                <p:nvPr/>
              </p:nvSpPr>
              <p:spPr>
                <a:xfrm rot="16200000">
                  <a:off x="5076" y="4382"/>
                  <a:ext cx="10117" cy="2420"/>
                </a:xfrm>
                <a:custGeom>
                  <a:avLst/>
                  <a:gdLst>
                    <a:gd name="connsiteX0" fmla="*/ 159 w 12445"/>
                    <a:gd name="connsiteY0" fmla="*/ 119 h 2977"/>
                    <a:gd name="connsiteX1" fmla="*/ 3948 w 12445"/>
                    <a:gd name="connsiteY1" fmla="*/ 23 h 2977"/>
                    <a:gd name="connsiteX2" fmla="*/ 6498 w 12445"/>
                    <a:gd name="connsiteY2" fmla="*/ 1246 h 2977"/>
                    <a:gd name="connsiteX3" fmla="*/ 8523 w 12445"/>
                    <a:gd name="connsiteY3" fmla="*/ 1425 h 2977"/>
                    <a:gd name="connsiteX4" fmla="*/ 9812 w 12445"/>
                    <a:gd name="connsiteY4" fmla="*/ 648 h 2977"/>
                    <a:gd name="connsiteX5" fmla="*/ 11329 w 12445"/>
                    <a:gd name="connsiteY5" fmla="*/ 169 h 2977"/>
                    <a:gd name="connsiteX6" fmla="*/ 12445 w 12445"/>
                    <a:gd name="connsiteY6" fmla="*/ 2323 h 2977"/>
                    <a:gd name="connsiteX7" fmla="*/ 11945 w 12445"/>
                    <a:gd name="connsiteY7" fmla="*/ 2977 h 2977"/>
                    <a:gd name="connsiteX8" fmla="*/ 9305 w 12445"/>
                    <a:gd name="connsiteY8" fmla="*/ 2614 h 2977"/>
                    <a:gd name="connsiteX9" fmla="*/ 7928 w 12445"/>
                    <a:gd name="connsiteY9" fmla="*/ 2614 h 2977"/>
                    <a:gd name="connsiteX10" fmla="*/ 6525 w 12445"/>
                    <a:gd name="connsiteY10" fmla="*/ 2228 h 2977"/>
                    <a:gd name="connsiteX11" fmla="*/ 3330 w 12445"/>
                    <a:gd name="connsiteY11" fmla="*/ 1337 h 2977"/>
                    <a:gd name="connsiteX12" fmla="*/ 0 w 12445"/>
                    <a:gd name="connsiteY12" fmla="*/ 877 h 2977"/>
                    <a:gd name="connsiteX13" fmla="*/ 159 w 12445"/>
                    <a:gd name="connsiteY13" fmla="*/ 119 h 297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2445" h="2977">
                      <a:moveTo>
                        <a:pt x="159" y="119"/>
                      </a:moveTo>
                      <a:cubicBezTo>
                        <a:pt x="1335" y="75"/>
                        <a:pt x="2960" y="-52"/>
                        <a:pt x="3948" y="23"/>
                      </a:cubicBezTo>
                      <a:cubicBezTo>
                        <a:pt x="5191" y="142"/>
                        <a:pt x="5643" y="594"/>
                        <a:pt x="6498" y="1246"/>
                      </a:cubicBezTo>
                      <a:cubicBezTo>
                        <a:pt x="7273" y="1737"/>
                        <a:pt x="7788" y="1473"/>
                        <a:pt x="8523" y="1425"/>
                      </a:cubicBezTo>
                      <a:cubicBezTo>
                        <a:pt x="9218" y="1311"/>
                        <a:pt x="9464" y="1008"/>
                        <a:pt x="9812" y="648"/>
                      </a:cubicBezTo>
                      <a:cubicBezTo>
                        <a:pt x="10574" y="986"/>
                        <a:pt x="11088" y="576"/>
                        <a:pt x="11329" y="169"/>
                      </a:cubicBezTo>
                      <a:lnTo>
                        <a:pt x="12445" y="2323"/>
                      </a:lnTo>
                      <a:lnTo>
                        <a:pt x="11945" y="2977"/>
                      </a:lnTo>
                      <a:cubicBezTo>
                        <a:pt x="11011" y="2882"/>
                        <a:pt x="9799" y="2858"/>
                        <a:pt x="9305" y="2614"/>
                      </a:cubicBezTo>
                      <a:cubicBezTo>
                        <a:pt x="8690" y="2354"/>
                        <a:pt x="8609" y="2492"/>
                        <a:pt x="7928" y="2614"/>
                      </a:cubicBezTo>
                      <a:cubicBezTo>
                        <a:pt x="7019" y="2861"/>
                        <a:pt x="7369" y="2602"/>
                        <a:pt x="6525" y="2228"/>
                      </a:cubicBezTo>
                      <a:cubicBezTo>
                        <a:pt x="5258" y="1711"/>
                        <a:pt x="4467" y="1541"/>
                        <a:pt x="3330" y="1337"/>
                      </a:cubicBezTo>
                      <a:lnTo>
                        <a:pt x="0" y="877"/>
                      </a:lnTo>
                      <a:lnTo>
                        <a:pt x="159" y="119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grpSp>
              <p:nvGrpSpPr>
                <p:cNvPr id="85" name="Group 84"/>
                <p:cNvGrpSpPr/>
                <p:nvPr/>
              </p:nvGrpSpPr>
              <p:grpSpPr>
                <a:xfrm rot="16200000">
                  <a:off x="6887" y="4065"/>
                  <a:ext cx="6405" cy="2077"/>
                  <a:chOff x="6326" y="6332"/>
                  <a:chExt cx="7879" cy="2555"/>
                </a:xfrm>
              </p:grpSpPr>
              <p:sp>
                <p:nvSpPr>
                  <p:cNvPr id="86" name="Freeform 85"/>
                  <p:cNvSpPr/>
                  <p:nvPr/>
                </p:nvSpPr>
                <p:spPr>
                  <a:xfrm>
                    <a:off x="6362" y="6332"/>
                    <a:ext cx="0" cy="228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91" name="Freeform 90"/>
                  <p:cNvSpPr/>
                  <p:nvPr/>
                </p:nvSpPr>
                <p:spPr>
                  <a:xfrm>
                    <a:off x="8615" y="6589"/>
                    <a:ext cx="0" cy="228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grpSp>
                <p:nvGrpSpPr>
                  <p:cNvPr id="87" name="Group 86"/>
                  <p:cNvGrpSpPr/>
                  <p:nvPr/>
                </p:nvGrpSpPr>
                <p:grpSpPr>
                  <a:xfrm>
                    <a:off x="6326" y="7043"/>
                    <a:ext cx="7879" cy="1844"/>
                    <a:chOff x="6326" y="7043"/>
                    <a:chExt cx="7879" cy="1844"/>
                  </a:xfrm>
                </p:grpSpPr>
                <p:sp>
                  <p:nvSpPr>
                    <p:cNvPr id="90" name="Freeform 89"/>
                    <p:cNvSpPr/>
                    <p:nvPr/>
                  </p:nvSpPr>
                  <p:spPr>
                    <a:xfrm>
                      <a:off x="14205" y="8659"/>
                      <a:ext cx="0" cy="228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94" name="Freeform 93"/>
                    <p:cNvSpPr/>
                    <p:nvPr/>
                  </p:nvSpPr>
                  <p:spPr>
                    <a:xfrm>
                      <a:off x="12640" y="8346"/>
                      <a:ext cx="0" cy="228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95" name="Freeform 94"/>
                    <p:cNvSpPr/>
                    <p:nvPr/>
                  </p:nvSpPr>
                  <p:spPr>
                    <a:xfrm>
                      <a:off x="10747" y="8414"/>
                      <a:ext cx="0" cy="228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96" name="Freeform 95"/>
                    <p:cNvSpPr/>
                    <p:nvPr/>
                  </p:nvSpPr>
                  <p:spPr>
                    <a:xfrm>
                      <a:off x="8565" y="7492"/>
                      <a:ext cx="0" cy="228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97" name="Freeform 96"/>
                    <p:cNvSpPr/>
                    <p:nvPr/>
                  </p:nvSpPr>
                  <p:spPr>
                    <a:xfrm>
                      <a:off x="6326" y="7043"/>
                      <a:ext cx="0" cy="228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  <p:grpSp>
                <p:nvGrpSpPr>
                  <p:cNvPr id="88" name="Group 87"/>
                  <p:cNvGrpSpPr/>
                  <p:nvPr/>
                </p:nvGrpSpPr>
                <p:grpSpPr>
                  <a:xfrm>
                    <a:off x="10775" y="7542"/>
                    <a:ext cx="1839" cy="460"/>
                    <a:chOff x="10783" y="7561"/>
                    <a:chExt cx="1839" cy="460"/>
                  </a:xfrm>
                </p:grpSpPr>
                <p:sp>
                  <p:nvSpPr>
                    <p:cNvPr id="92" name="Freeform 91"/>
                    <p:cNvSpPr/>
                    <p:nvPr/>
                  </p:nvSpPr>
                  <p:spPr>
                    <a:xfrm>
                      <a:off x="12622" y="7561"/>
                      <a:ext cx="0" cy="228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93" name="Freeform 92"/>
                    <p:cNvSpPr/>
                    <p:nvPr/>
                  </p:nvSpPr>
                  <p:spPr>
                    <a:xfrm>
                      <a:off x="10783" y="7793"/>
                      <a:ext cx="0" cy="228"/>
                    </a:xfrm>
                    <a:custGeom>
                      <a:avLst/>
                      <a:gdLst>
                        <a:gd name="connisteX0" fmla="*/ 0 w 0"/>
                        <a:gd name="connsiteY0" fmla="*/ 0 h 92710"/>
                        <a:gd name="connisteX1" fmla="*/ 0 w 0"/>
                        <a:gd name="connsiteY1" fmla="*/ 92710 h 927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92710">
                          <a:moveTo>
                            <a:pt x="0" y="0"/>
                          </a:moveTo>
                          <a:lnTo>
                            <a:pt x="0" y="927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</p:grpSp>
          </p:grpSp>
          <p:grpSp>
            <p:nvGrpSpPr>
              <p:cNvPr id="89" name="Group 88"/>
              <p:cNvGrpSpPr/>
              <p:nvPr/>
            </p:nvGrpSpPr>
            <p:grpSpPr>
              <a:xfrm rot="16200000">
                <a:off x="8175" y="1999"/>
                <a:ext cx="5087" cy="1796"/>
                <a:chOff x="9931" y="7218"/>
                <a:chExt cx="6257" cy="2210"/>
              </a:xfrm>
            </p:grpSpPr>
            <p:sp>
              <p:nvSpPr>
                <p:cNvPr id="98" name="Text Box 97"/>
                <p:cNvSpPr txBox="1"/>
                <p:nvPr/>
              </p:nvSpPr>
              <p:spPr>
                <a:xfrm rot="5400000">
                  <a:off x="14257" y="8429"/>
                  <a:ext cx="888" cy="110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sz="2800" b="1">
                      <a:latin typeface="Times New Roman" panose="02020603050405020304" charset="0"/>
                    </a:rPr>
                    <a:t>1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  <p:grpSp>
              <p:nvGrpSpPr>
                <p:cNvPr id="99" name="Group 98"/>
                <p:cNvGrpSpPr/>
                <p:nvPr/>
              </p:nvGrpSpPr>
              <p:grpSpPr>
                <a:xfrm>
                  <a:off x="9931" y="7218"/>
                  <a:ext cx="6257" cy="1819"/>
                  <a:chOff x="9931" y="7218"/>
                  <a:chExt cx="6257" cy="1819"/>
                </a:xfrm>
              </p:grpSpPr>
              <p:sp>
                <p:nvSpPr>
                  <p:cNvPr id="100" name="Text Box 99"/>
                  <p:cNvSpPr txBox="1"/>
                  <p:nvPr/>
                </p:nvSpPr>
                <p:spPr>
                  <a:xfrm rot="5400000">
                    <a:off x="12446" y="7085"/>
                    <a:ext cx="843" cy="110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pPr algn="l"/>
                    <a:r>
                      <a:rPr lang="en-US" sz="2800" b="1">
                        <a:latin typeface="Times New Roman" panose="02020603050405020304" charset="0"/>
                      </a:rPr>
                      <a:t>4</a:t>
                    </a:r>
                    <a:endParaRPr lang="en-US" sz="2800" b="1">
                      <a:latin typeface="Times New Roman" panose="02020603050405020304" charset="0"/>
                    </a:endParaRPr>
                  </a:p>
                </p:txBody>
              </p:sp>
              <p:grpSp>
                <p:nvGrpSpPr>
                  <p:cNvPr id="108" name="Group 107"/>
                  <p:cNvGrpSpPr/>
                  <p:nvPr/>
                </p:nvGrpSpPr>
                <p:grpSpPr>
                  <a:xfrm rot="0">
                    <a:off x="9931" y="7798"/>
                    <a:ext cx="6257" cy="1239"/>
                    <a:chOff x="12518" y="4829"/>
                    <a:chExt cx="6257" cy="1239"/>
                  </a:xfrm>
                </p:grpSpPr>
                <p:cxnSp>
                  <p:nvCxnSpPr>
                    <p:cNvPr id="109" name="Straight Arrow Connector 108"/>
                    <p:cNvCxnSpPr/>
                    <p:nvPr/>
                  </p:nvCxnSpPr>
                  <p:spPr>
                    <a:xfrm flipH="1">
                      <a:off x="13142" y="5350"/>
                      <a:ext cx="4757" cy="71"/>
                    </a:xfrm>
                    <a:prstGeom prst="straightConnector1">
                      <a:avLst/>
                    </a:prstGeom>
                    <a:ln w="28575">
                      <a:solidFill>
                        <a:srgbClr val="FFFF00"/>
                      </a:solidFill>
                      <a:headEnd type="arrow"/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110" name="Text Box 109"/>
                    <p:cNvSpPr txBox="1"/>
                    <p:nvPr/>
                  </p:nvSpPr>
                  <p:spPr>
                    <a:xfrm>
                      <a:off x="12518" y="4829"/>
                      <a:ext cx="6257" cy="123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p>
                      <a:r>
                        <a:rPr lang="en-US" sz="1600" b="1"/>
                        <a:t>ĐẦM BIẾN KIỂU(MẢNH 2)X 2</a:t>
                      </a:r>
                      <a:endParaRPr lang="en-US" sz="1600" b="1"/>
                    </a:p>
                  </p:txBody>
                </p:sp>
              </p:grpSp>
            </p:grpSp>
          </p:grpSp>
        </p:grpSp>
        <p:sp>
          <p:nvSpPr>
            <p:cNvPr id="101" name="Freeform 100"/>
            <p:cNvSpPr/>
            <p:nvPr/>
          </p:nvSpPr>
          <p:spPr>
            <a:xfrm>
              <a:off x="9367" y="1156"/>
              <a:ext cx="1590" cy="6895"/>
            </a:xfrm>
            <a:custGeom>
              <a:avLst/>
              <a:gdLst>
                <a:gd name="connsiteX0" fmla="*/ 7 w 2143"/>
                <a:gd name="connsiteY0" fmla="*/ 235 h 9307"/>
                <a:gd name="connsiteX1" fmla="*/ 1047 w 2143"/>
                <a:gd name="connsiteY1" fmla="*/ 4629 h 9307"/>
                <a:gd name="connsiteX2" fmla="*/ 387 w 2143"/>
                <a:gd name="connsiteY2" fmla="*/ 6634 h 9307"/>
                <a:gd name="connsiteX3" fmla="*/ 838 w 2143"/>
                <a:gd name="connsiteY3" fmla="*/ 8403 h 9307"/>
                <a:gd name="connsiteX4" fmla="*/ 1995 w 2143"/>
                <a:gd name="connsiteY4" fmla="*/ 9307 h 9307"/>
                <a:gd name="connsiteX5" fmla="*/ 1435 w 2143"/>
                <a:gd name="connsiteY5" fmla="*/ 6343 h 9307"/>
                <a:gd name="connsiteX6" fmla="*/ 2067 w 2143"/>
                <a:gd name="connsiteY6" fmla="*/ 3216 h 9307"/>
                <a:gd name="connsiteX7" fmla="*/ 1164 w 2143"/>
                <a:gd name="connsiteY7" fmla="*/ 0 h 9307"/>
                <a:gd name="connsiteX8" fmla="*/ 350 w 2143"/>
                <a:gd name="connsiteY8" fmla="*/ 144 h 9307"/>
                <a:gd name="connsiteX9" fmla="*/ 0 w 2143"/>
                <a:gd name="connsiteY9" fmla="*/ 234 h 9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43" h="9307">
                  <a:moveTo>
                    <a:pt x="7" y="235"/>
                  </a:moveTo>
                  <a:cubicBezTo>
                    <a:pt x="366" y="1703"/>
                    <a:pt x="1091" y="3882"/>
                    <a:pt x="1047" y="4629"/>
                  </a:cubicBezTo>
                  <a:cubicBezTo>
                    <a:pt x="1001" y="5343"/>
                    <a:pt x="461" y="6130"/>
                    <a:pt x="387" y="6634"/>
                  </a:cubicBezTo>
                  <a:cubicBezTo>
                    <a:pt x="311" y="7209"/>
                    <a:pt x="523" y="7845"/>
                    <a:pt x="838" y="8403"/>
                  </a:cubicBezTo>
                  <a:cubicBezTo>
                    <a:pt x="1136" y="8899"/>
                    <a:pt x="1752" y="9142"/>
                    <a:pt x="1995" y="9307"/>
                  </a:cubicBezTo>
                  <a:cubicBezTo>
                    <a:pt x="1834" y="8396"/>
                    <a:pt x="845" y="7307"/>
                    <a:pt x="1435" y="6343"/>
                  </a:cubicBezTo>
                  <a:cubicBezTo>
                    <a:pt x="2095" y="5301"/>
                    <a:pt x="2262" y="4139"/>
                    <a:pt x="2067" y="3216"/>
                  </a:cubicBezTo>
                  <a:lnTo>
                    <a:pt x="1164" y="0"/>
                  </a:lnTo>
                  <a:cubicBezTo>
                    <a:pt x="936" y="6"/>
                    <a:pt x="588" y="102"/>
                    <a:pt x="350" y="144"/>
                  </a:cubicBezTo>
                  <a:cubicBezTo>
                    <a:pt x="68" y="217"/>
                    <a:pt x="53" y="227"/>
                    <a:pt x="0" y="234"/>
                  </a:cubicBezTo>
                </a:path>
              </a:pathLst>
            </a:custGeom>
            <a:solidFill>
              <a:srgbClr val="00B050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grpSp>
          <p:nvGrpSpPr>
            <p:cNvPr id="127" name="Group 126"/>
            <p:cNvGrpSpPr/>
            <p:nvPr/>
          </p:nvGrpSpPr>
          <p:grpSpPr>
            <a:xfrm rot="0">
              <a:off x="15807" y="4307"/>
              <a:ext cx="2137" cy="5836"/>
              <a:chOff x="14985" y="805"/>
              <a:chExt cx="2341" cy="6404"/>
            </a:xfrm>
          </p:grpSpPr>
          <p:sp>
            <p:nvSpPr>
              <p:cNvPr id="102" name="Freeform 101"/>
              <p:cNvSpPr/>
              <p:nvPr/>
            </p:nvSpPr>
            <p:spPr>
              <a:xfrm>
                <a:off x="14985" y="805"/>
                <a:ext cx="2341" cy="6232"/>
              </a:xfrm>
              <a:custGeom>
                <a:avLst/>
                <a:gdLst>
                  <a:gd name="connsiteX0" fmla="*/ 2040 w 2880"/>
                  <a:gd name="connsiteY0" fmla="*/ 60 h 7666"/>
                  <a:gd name="connsiteX1" fmla="*/ 510 w 2880"/>
                  <a:gd name="connsiteY1" fmla="*/ 4095 h 7666"/>
                  <a:gd name="connsiteX2" fmla="*/ 0 w 2880"/>
                  <a:gd name="connsiteY2" fmla="*/ 7530 h 7666"/>
                  <a:gd name="connsiteX3" fmla="*/ 982 w 2880"/>
                  <a:gd name="connsiteY3" fmla="*/ 7666 h 7666"/>
                  <a:gd name="connsiteX4" fmla="*/ 1197 w 2880"/>
                  <a:gd name="connsiteY4" fmla="*/ 4717 h 7666"/>
                  <a:gd name="connsiteX5" fmla="*/ 1387 w 2880"/>
                  <a:gd name="connsiteY5" fmla="*/ 3901 h 7666"/>
                  <a:gd name="connsiteX6" fmla="*/ 1567 w 2880"/>
                  <a:gd name="connsiteY6" fmla="*/ 5236 h 7666"/>
                  <a:gd name="connsiteX7" fmla="*/ 1717 w 2880"/>
                  <a:gd name="connsiteY7" fmla="*/ 7606 h 7666"/>
                  <a:gd name="connsiteX8" fmla="*/ 1815 w 2880"/>
                  <a:gd name="connsiteY8" fmla="*/ 7635 h 7666"/>
                  <a:gd name="connsiteX9" fmla="*/ 2880 w 2880"/>
                  <a:gd name="connsiteY9" fmla="*/ 7515 h 7666"/>
                  <a:gd name="connsiteX10" fmla="*/ 1862 w 2880"/>
                  <a:gd name="connsiteY10" fmla="*/ 2129 h 7666"/>
                  <a:gd name="connsiteX11" fmla="*/ 1899 w 2880"/>
                  <a:gd name="connsiteY11" fmla="*/ 820 h 7666"/>
                  <a:gd name="connsiteX12" fmla="*/ 2070 w 2880"/>
                  <a:gd name="connsiteY12" fmla="*/ 0 h 7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880" h="7666">
                    <a:moveTo>
                      <a:pt x="2040" y="60"/>
                    </a:moveTo>
                    <a:cubicBezTo>
                      <a:pt x="1185" y="525"/>
                      <a:pt x="765" y="2738"/>
                      <a:pt x="510" y="4095"/>
                    </a:cubicBezTo>
                    <a:lnTo>
                      <a:pt x="0" y="7530"/>
                    </a:lnTo>
                    <a:lnTo>
                      <a:pt x="982" y="7666"/>
                    </a:lnTo>
                    <a:cubicBezTo>
                      <a:pt x="1048" y="6708"/>
                      <a:pt x="1116" y="5968"/>
                      <a:pt x="1197" y="4717"/>
                    </a:cubicBezTo>
                    <a:cubicBezTo>
                      <a:pt x="1255" y="4172"/>
                      <a:pt x="1147" y="4186"/>
                      <a:pt x="1387" y="3901"/>
                    </a:cubicBezTo>
                    <a:cubicBezTo>
                      <a:pt x="1486" y="4399"/>
                      <a:pt x="1494" y="4657"/>
                      <a:pt x="1567" y="5236"/>
                    </a:cubicBezTo>
                    <a:cubicBezTo>
                      <a:pt x="1644" y="6055"/>
                      <a:pt x="1684" y="6873"/>
                      <a:pt x="1717" y="7606"/>
                    </a:cubicBezTo>
                    <a:lnTo>
                      <a:pt x="1815" y="7635"/>
                    </a:lnTo>
                    <a:lnTo>
                      <a:pt x="2880" y="7515"/>
                    </a:lnTo>
                    <a:cubicBezTo>
                      <a:pt x="2714" y="4646"/>
                      <a:pt x="2172" y="4082"/>
                      <a:pt x="1862" y="2129"/>
                    </a:cubicBezTo>
                    <a:cubicBezTo>
                      <a:pt x="1805" y="1657"/>
                      <a:pt x="1846" y="1122"/>
                      <a:pt x="1899" y="820"/>
                    </a:cubicBezTo>
                    <a:cubicBezTo>
                      <a:pt x="1946" y="593"/>
                      <a:pt x="2067" y="124"/>
                      <a:pt x="2070" y="0"/>
                    </a:cubicBezTo>
                  </a:path>
                </a:pathLst>
              </a:custGeom>
              <a:solidFill>
                <a:srgbClr val="00B05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03" name="Text Box 102"/>
              <p:cNvSpPr txBox="1"/>
              <p:nvPr/>
            </p:nvSpPr>
            <p:spPr>
              <a:xfrm>
                <a:off x="16186" y="3519"/>
                <a:ext cx="723" cy="9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sz="2800" b="1">
                    <a:latin typeface="Times New Roman" panose="02020603050405020304" charset="0"/>
                    <a:sym typeface="+mn-ea"/>
                  </a:rPr>
                  <a:t>2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  <p:grpSp>
            <p:nvGrpSpPr>
              <p:cNvPr id="104" name="Group 103"/>
              <p:cNvGrpSpPr/>
              <p:nvPr/>
            </p:nvGrpSpPr>
            <p:grpSpPr>
              <a:xfrm rot="16200000">
                <a:off x="15217" y="3698"/>
                <a:ext cx="1831" cy="1509"/>
                <a:chOff x="6635" y="4333"/>
                <a:chExt cx="1600" cy="1187"/>
              </a:xfrm>
            </p:grpSpPr>
            <p:grpSp>
              <p:nvGrpSpPr>
                <p:cNvPr id="111" name="Group 110"/>
                <p:cNvGrpSpPr/>
                <p:nvPr/>
              </p:nvGrpSpPr>
              <p:grpSpPr>
                <a:xfrm>
                  <a:off x="8231" y="4578"/>
                  <a:ext cx="4" cy="566"/>
                  <a:chOff x="8231" y="4578"/>
                  <a:chExt cx="4" cy="566"/>
                </a:xfrm>
              </p:grpSpPr>
              <p:sp>
                <p:nvSpPr>
                  <p:cNvPr id="112" name="Freeform 111"/>
                  <p:cNvSpPr/>
                  <p:nvPr/>
                </p:nvSpPr>
                <p:spPr>
                  <a:xfrm>
                    <a:off x="8235" y="4998"/>
                    <a:ext cx="0" cy="146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13" name="Freeform 112"/>
                  <p:cNvSpPr/>
                  <p:nvPr/>
                </p:nvSpPr>
                <p:spPr>
                  <a:xfrm>
                    <a:off x="8231" y="4578"/>
                    <a:ext cx="0" cy="146"/>
                  </a:xfrm>
                  <a:custGeom>
                    <a:avLst/>
                    <a:gdLst>
                      <a:gd name="connisteX0" fmla="*/ 0 w 0"/>
                      <a:gd name="connsiteY0" fmla="*/ 0 h 92710"/>
                      <a:gd name="connisteX1" fmla="*/ 0 w 0"/>
                      <a:gd name="connsiteY1" fmla="*/ 92710 h 927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92710">
                        <a:moveTo>
                          <a:pt x="0" y="0"/>
                        </a:moveTo>
                        <a:lnTo>
                          <a:pt x="0" y="927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14" name="Freeform 113"/>
                <p:cNvSpPr/>
                <p:nvPr/>
              </p:nvSpPr>
              <p:spPr>
                <a:xfrm>
                  <a:off x="6639" y="4333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16" name="Freeform 115"/>
                <p:cNvSpPr/>
                <p:nvPr/>
              </p:nvSpPr>
              <p:spPr>
                <a:xfrm>
                  <a:off x="6635" y="4534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17" name="Freeform 116"/>
                <p:cNvSpPr/>
                <p:nvPr/>
              </p:nvSpPr>
              <p:spPr>
                <a:xfrm>
                  <a:off x="6635" y="5068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19" name="Freeform 118"/>
                <p:cNvSpPr/>
                <p:nvPr/>
              </p:nvSpPr>
              <p:spPr>
                <a:xfrm>
                  <a:off x="6637" y="5374"/>
                  <a:ext cx="0" cy="146"/>
                </a:xfrm>
                <a:custGeom>
                  <a:avLst/>
                  <a:gdLst>
                    <a:gd name="connisteX0" fmla="*/ 0 w 0"/>
                    <a:gd name="connsiteY0" fmla="*/ 0 h 92710"/>
                    <a:gd name="connisteX1" fmla="*/ 0 w 0"/>
                    <a:gd name="connsiteY1" fmla="*/ 92710 h 92710"/>
                  </a:gdLst>
                  <a:ahLst/>
                  <a:cxnLst>
                    <a:cxn ang="0">
                      <a:pos x="connisteX0" y="connsiteY0"/>
                    </a:cxn>
                    <a:cxn ang="0">
                      <a:pos x="connisteX1" y="connsiteY1"/>
                    </a:cxn>
                  </a:cxnLst>
                  <a:rect l="l" t="t" r="r" b="b"/>
                  <a:pathLst>
                    <a:path h="92710">
                      <a:moveTo>
                        <a:pt x="0" y="0"/>
                      </a:moveTo>
                      <a:lnTo>
                        <a:pt x="0" y="92710"/>
                      </a:lnTo>
                    </a:path>
                  </a:pathLst>
                </a:custGeom>
                <a:noFill/>
                <a:ln w="28575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</p:grpSp>
          <p:sp>
            <p:nvSpPr>
              <p:cNvPr id="123" name="Freeform 122"/>
              <p:cNvSpPr/>
              <p:nvPr/>
            </p:nvSpPr>
            <p:spPr>
              <a:xfrm rot="16200000">
                <a:off x="15380" y="3543"/>
                <a:ext cx="1681" cy="223"/>
              </a:xfrm>
              <a:custGeom>
                <a:avLst/>
                <a:gdLst>
                  <a:gd name="connsiteX0" fmla="*/ 0 w 1469"/>
                  <a:gd name="connsiteY0" fmla="*/ 0 h 175"/>
                  <a:gd name="connsiteX1" fmla="*/ 1469 w 1469"/>
                  <a:gd name="connsiteY1" fmla="*/ 175 h 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69" h="175">
                    <a:moveTo>
                      <a:pt x="0" y="0"/>
                    </a:moveTo>
                    <a:cubicBezTo>
                      <a:pt x="560" y="25"/>
                      <a:pt x="979" y="117"/>
                      <a:pt x="1469" y="175"/>
                    </a:cubicBezTo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25" name="Text Box 124"/>
              <p:cNvSpPr txBox="1"/>
              <p:nvPr/>
            </p:nvSpPr>
            <p:spPr>
              <a:xfrm>
                <a:off x="16415" y="6042"/>
                <a:ext cx="723" cy="9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pPr algn="l"/>
                <a:r>
                  <a:rPr lang="en-US" sz="2800" b="1">
                    <a:latin typeface="Times New Roman" panose="02020603050405020304" charset="0"/>
                  </a:rPr>
                  <a:t>3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  <p:grpSp>
            <p:nvGrpSpPr>
              <p:cNvPr id="126" name="Group 125"/>
              <p:cNvGrpSpPr/>
              <p:nvPr/>
            </p:nvGrpSpPr>
            <p:grpSpPr>
              <a:xfrm rot="16200000">
                <a:off x="13723" y="4694"/>
                <a:ext cx="4130" cy="901"/>
                <a:chOff x="41" y="8383"/>
                <a:chExt cx="5081" cy="1108"/>
              </a:xfrm>
            </p:grpSpPr>
            <p:cxnSp>
              <p:nvCxnSpPr>
                <p:cNvPr id="129" name="Straight Arrow Connector 128"/>
                <p:cNvCxnSpPr/>
                <p:nvPr/>
              </p:nvCxnSpPr>
              <p:spPr>
                <a:xfrm flipH="1">
                  <a:off x="509" y="8886"/>
                  <a:ext cx="3092" cy="2"/>
                </a:xfrm>
                <a:prstGeom prst="straightConnector1">
                  <a:avLst/>
                </a:prstGeom>
                <a:ln w="28575">
                  <a:solidFill>
                    <a:schemeClr val="tx2">
                      <a:lumMod val="75000"/>
                    </a:schemeClr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0" name="Text Box 129"/>
                <p:cNvSpPr txBox="1"/>
                <p:nvPr/>
              </p:nvSpPr>
              <p:spPr>
                <a:xfrm>
                  <a:off x="41" y="8383"/>
                  <a:ext cx="5081" cy="110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sz="1400" b="1"/>
                    <a:t>ĐẦM BIẾN KIỂU (MẢNH 2) X 2</a:t>
                  </a:r>
                  <a:endParaRPr lang="en-US" sz="1400" b="1"/>
                </a:p>
              </p:txBody>
            </p:sp>
          </p:grpSp>
        </p:grpSp>
        <p:sp>
          <p:nvSpPr>
            <p:cNvPr id="138" name="Text Box 137"/>
            <p:cNvSpPr txBox="1"/>
            <p:nvPr/>
          </p:nvSpPr>
          <p:spPr>
            <a:xfrm>
              <a:off x="9737" y="2511"/>
              <a:ext cx="79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7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grpSp>
          <p:nvGrpSpPr>
            <p:cNvPr id="139" name="Group 138"/>
            <p:cNvGrpSpPr/>
            <p:nvPr/>
          </p:nvGrpSpPr>
          <p:grpSpPr>
            <a:xfrm rot="16200000">
              <a:off x="8342" y="4159"/>
              <a:ext cx="4013" cy="1029"/>
              <a:chOff x="6134" y="7612"/>
              <a:chExt cx="5418" cy="1386"/>
            </a:xfrm>
          </p:grpSpPr>
          <p:sp>
            <p:nvSpPr>
              <p:cNvPr id="140" name="Freeform 139"/>
              <p:cNvSpPr/>
              <p:nvPr/>
            </p:nvSpPr>
            <p:spPr>
              <a:xfrm>
                <a:off x="10115" y="8892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41" name="Freeform 140"/>
              <p:cNvSpPr/>
              <p:nvPr/>
            </p:nvSpPr>
            <p:spPr>
              <a:xfrm>
                <a:off x="10146" y="8044"/>
                <a:ext cx="0" cy="106"/>
              </a:xfrm>
              <a:custGeom>
                <a:avLst/>
                <a:gdLst>
                  <a:gd name="connisteX0" fmla="*/ 0 w 0"/>
                  <a:gd name="connsiteY0" fmla="*/ 0 h 67310"/>
                  <a:gd name="connisteX1" fmla="*/ 0 w 0"/>
                  <a:gd name="connsiteY1" fmla="*/ 67310 h 673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67310">
                    <a:moveTo>
                      <a:pt x="0" y="0"/>
                    </a:moveTo>
                    <a:lnTo>
                      <a:pt x="0" y="6731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142" name="Group 141"/>
              <p:cNvGrpSpPr/>
              <p:nvPr/>
            </p:nvGrpSpPr>
            <p:grpSpPr>
              <a:xfrm>
                <a:off x="6134" y="7612"/>
                <a:ext cx="5418" cy="1016"/>
                <a:chOff x="6134" y="7612"/>
                <a:chExt cx="5418" cy="1016"/>
              </a:xfrm>
            </p:grpSpPr>
            <p:grpSp>
              <p:nvGrpSpPr>
                <p:cNvPr id="145" name="Group 144"/>
                <p:cNvGrpSpPr/>
                <p:nvPr/>
              </p:nvGrpSpPr>
              <p:grpSpPr>
                <a:xfrm>
                  <a:off x="11534" y="7612"/>
                  <a:ext cx="18" cy="1006"/>
                  <a:chOff x="11534" y="7612"/>
                  <a:chExt cx="18" cy="1006"/>
                </a:xfrm>
              </p:grpSpPr>
              <p:sp>
                <p:nvSpPr>
                  <p:cNvPr id="147" name="Freeform 146"/>
                  <p:cNvSpPr/>
                  <p:nvPr/>
                </p:nvSpPr>
                <p:spPr>
                  <a:xfrm>
                    <a:off x="11534" y="7612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48" name="Freeform 147"/>
                  <p:cNvSpPr/>
                  <p:nvPr/>
                </p:nvSpPr>
                <p:spPr>
                  <a:xfrm>
                    <a:off x="11552" y="8512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150" name="Group 149"/>
                <p:cNvGrpSpPr/>
                <p:nvPr/>
              </p:nvGrpSpPr>
              <p:grpSpPr>
                <a:xfrm>
                  <a:off x="6134" y="7638"/>
                  <a:ext cx="1888" cy="990"/>
                  <a:chOff x="6134" y="7638"/>
                  <a:chExt cx="1888" cy="990"/>
                </a:xfrm>
              </p:grpSpPr>
              <p:grpSp>
                <p:nvGrpSpPr>
                  <p:cNvPr id="151" name="Group 150"/>
                  <p:cNvGrpSpPr/>
                  <p:nvPr/>
                </p:nvGrpSpPr>
                <p:grpSpPr>
                  <a:xfrm>
                    <a:off x="6134" y="7926"/>
                    <a:ext cx="1889" cy="702"/>
                    <a:chOff x="6134" y="7926"/>
                    <a:chExt cx="1889" cy="702"/>
                  </a:xfrm>
                </p:grpSpPr>
                <p:sp>
                  <p:nvSpPr>
                    <p:cNvPr id="152" name="Freeform 151"/>
                    <p:cNvSpPr/>
                    <p:nvPr/>
                  </p:nvSpPr>
                  <p:spPr>
                    <a:xfrm>
                      <a:off x="8019" y="8522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53" name="Freeform 152"/>
                    <p:cNvSpPr/>
                    <p:nvPr/>
                  </p:nvSpPr>
                  <p:spPr>
                    <a:xfrm>
                      <a:off x="8023" y="7926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54" name="Freeform 153"/>
                    <p:cNvSpPr/>
                    <p:nvPr/>
                  </p:nvSpPr>
                  <p:spPr>
                    <a:xfrm>
                      <a:off x="6134" y="8090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noFill/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  <p:sp>
                <p:nvSpPr>
                  <p:cNvPr id="155" name="Freeform 154"/>
                  <p:cNvSpPr/>
                  <p:nvPr/>
                </p:nvSpPr>
                <p:spPr>
                  <a:xfrm>
                    <a:off x="6138" y="7638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</p:grpSp>
          </p:grpSp>
        </p:grpSp>
        <p:grpSp>
          <p:nvGrpSpPr>
            <p:cNvPr id="156" name="Group 155"/>
            <p:cNvGrpSpPr/>
            <p:nvPr/>
          </p:nvGrpSpPr>
          <p:grpSpPr>
            <a:xfrm rot="16200000">
              <a:off x="9043" y="3321"/>
              <a:ext cx="3152" cy="774"/>
              <a:chOff x="219" y="8458"/>
              <a:chExt cx="4255" cy="1044"/>
            </a:xfrm>
          </p:grpSpPr>
          <p:cxnSp>
            <p:nvCxnSpPr>
              <p:cNvPr id="157" name="Straight Arrow Connector 156"/>
              <p:cNvCxnSpPr/>
              <p:nvPr/>
            </p:nvCxnSpPr>
            <p:spPr>
              <a:xfrm flipH="1">
                <a:off x="509" y="8886"/>
                <a:ext cx="3092" cy="2"/>
              </a:xfrm>
              <a:prstGeom prst="straightConnector1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8" name="Text Box 157"/>
              <p:cNvSpPr txBox="1"/>
              <p:nvPr/>
            </p:nvSpPr>
            <p:spPr>
              <a:xfrm>
                <a:off x="219" y="8458"/>
                <a:ext cx="4255" cy="1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1400" b="1"/>
                  <a:t>ĐẦ</a:t>
                </a:r>
                <a:r>
                  <a:rPr lang="en-US" sz="1200" b="1"/>
                  <a:t>M BIẾN KIỂU (MẢNH 7) X 2</a:t>
                </a:r>
                <a:endParaRPr lang="en-US" sz="1200" b="1"/>
              </a:p>
            </p:txBody>
          </p:sp>
        </p:grpSp>
        <p:sp>
          <p:nvSpPr>
            <p:cNvPr id="159" name="Text Box 158"/>
            <p:cNvSpPr txBox="1"/>
            <p:nvPr/>
          </p:nvSpPr>
          <p:spPr>
            <a:xfrm>
              <a:off x="10052" y="1711"/>
              <a:ext cx="79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l"/>
              <a:r>
                <a:rPr lang="en-US" sz="2800" b="1">
                  <a:latin typeface="Times New Roman" panose="02020603050405020304" charset="0"/>
                </a:rPr>
                <a:t>6</a:t>
              </a:r>
              <a:endParaRPr lang="en-US" sz="2800" b="1">
                <a:latin typeface="Times New Roman" panose="02020603050405020304" charset="0"/>
              </a:endParaRPr>
            </a:p>
          </p:txBody>
        </p:sp>
        <p:grpSp>
          <p:nvGrpSpPr>
            <p:cNvPr id="160" name="Group 159"/>
            <p:cNvGrpSpPr/>
            <p:nvPr/>
          </p:nvGrpSpPr>
          <p:grpSpPr>
            <a:xfrm rot="0">
              <a:off x="11798" y="3279"/>
              <a:ext cx="1815" cy="7407"/>
              <a:chOff x="4907" y="2477"/>
              <a:chExt cx="1988" cy="8128"/>
            </a:xfrm>
          </p:grpSpPr>
          <p:grpSp>
            <p:nvGrpSpPr>
              <p:cNvPr id="161" name="Group 160"/>
              <p:cNvGrpSpPr/>
              <p:nvPr/>
            </p:nvGrpSpPr>
            <p:grpSpPr>
              <a:xfrm>
                <a:off x="4907" y="2477"/>
                <a:ext cx="1988" cy="8128"/>
                <a:chOff x="13169" y="1336"/>
                <a:chExt cx="1988" cy="8128"/>
              </a:xfrm>
            </p:grpSpPr>
            <p:sp>
              <p:nvSpPr>
                <p:cNvPr id="162" name="Freeform 161"/>
                <p:cNvSpPr/>
                <p:nvPr/>
              </p:nvSpPr>
              <p:spPr>
                <a:xfrm>
                  <a:off x="13169" y="1336"/>
                  <a:ext cx="1988" cy="8128"/>
                </a:xfrm>
                <a:custGeom>
                  <a:avLst/>
                  <a:gdLst>
                    <a:gd name="connsiteX0" fmla="*/ 782 w 2445"/>
                    <a:gd name="connsiteY0" fmla="*/ 0 h 9999"/>
                    <a:gd name="connsiteX1" fmla="*/ 572 w 2445"/>
                    <a:gd name="connsiteY1" fmla="*/ 2025 h 9999"/>
                    <a:gd name="connsiteX2" fmla="*/ 17 w 2445"/>
                    <a:gd name="connsiteY2" fmla="*/ 3960 h 9999"/>
                    <a:gd name="connsiteX3" fmla="*/ 691 w 2445"/>
                    <a:gd name="connsiteY3" fmla="*/ 6255 h 9999"/>
                    <a:gd name="connsiteX4" fmla="*/ 256 w 2445"/>
                    <a:gd name="connsiteY4" fmla="*/ 9999 h 9999"/>
                    <a:gd name="connsiteX5" fmla="*/ 2446 w 2445"/>
                    <a:gd name="connsiteY5" fmla="*/ 9834 h 9999"/>
                    <a:gd name="connsiteX6" fmla="*/ 1839 w 2445"/>
                    <a:gd name="connsiteY6" fmla="*/ 5654 h 9999"/>
                    <a:gd name="connsiteX7" fmla="*/ 980 w 2445"/>
                    <a:gd name="connsiteY7" fmla="*/ 4220 h 9999"/>
                    <a:gd name="connsiteX8" fmla="*/ 1042 w 2445"/>
                    <a:gd name="connsiteY8" fmla="*/ 2686 h 9999"/>
                    <a:gd name="connsiteX9" fmla="*/ 1924 w 2445"/>
                    <a:gd name="connsiteY9" fmla="*/ 1105 h 9999"/>
                    <a:gd name="connsiteX10" fmla="*/ 1832 w 2445"/>
                    <a:gd name="connsiteY10" fmla="*/ 75 h 9999"/>
                    <a:gd name="connsiteX11" fmla="*/ 782 w 2445"/>
                    <a:gd name="connsiteY11" fmla="*/ 0 h 99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446" h="9999">
                      <a:moveTo>
                        <a:pt x="782" y="0"/>
                      </a:moveTo>
                      <a:cubicBezTo>
                        <a:pt x="1067" y="651"/>
                        <a:pt x="828" y="1586"/>
                        <a:pt x="572" y="2025"/>
                      </a:cubicBezTo>
                      <a:cubicBezTo>
                        <a:pt x="174" y="2836"/>
                        <a:pt x="-68" y="3500"/>
                        <a:pt x="17" y="3960"/>
                      </a:cubicBezTo>
                      <a:cubicBezTo>
                        <a:pt x="245" y="4700"/>
                        <a:pt x="748" y="5304"/>
                        <a:pt x="691" y="6255"/>
                      </a:cubicBezTo>
                      <a:lnTo>
                        <a:pt x="256" y="9999"/>
                      </a:lnTo>
                      <a:cubicBezTo>
                        <a:pt x="825" y="9959"/>
                        <a:pt x="1862" y="9898"/>
                        <a:pt x="2446" y="9834"/>
                      </a:cubicBezTo>
                      <a:cubicBezTo>
                        <a:pt x="2266" y="8564"/>
                        <a:pt x="2206" y="7042"/>
                        <a:pt x="1839" y="5654"/>
                      </a:cubicBezTo>
                      <a:cubicBezTo>
                        <a:pt x="1714" y="5035"/>
                        <a:pt x="1221" y="4786"/>
                        <a:pt x="980" y="4220"/>
                      </a:cubicBezTo>
                      <a:cubicBezTo>
                        <a:pt x="764" y="3685"/>
                        <a:pt x="792" y="3282"/>
                        <a:pt x="1042" y="2686"/>
                      </a:cubicBezTo>
                      <a:cubicBezTo>
                        <a:pt x="1262" y="2059"/>
                        <a:pt x="1647" y="1730"/>
                        <a:pt x="1924" y="1105"/>
                      </a:cubicBezTo>
                      <a:cubicBezTo>
                        <a:pt x="1985" y="909"/>
                        <a:pt x="1961" y="470"/>
                        <a:pt x="1832" y="75"/>
                      </a:cubicBezTo>
                      <a:cubicBezTo>
                        <a:pt x="1517" y="360"/>
                        <a:pt x="1397" y="405"/>
                        <a:pt x="782" y="0"/>
                      </a:cubicBezTo>
                      <a:close/>
                    </a:path>
                  </a:pathLst>
                </a:custGeom>
                <a:solidFill>
                  <a:srgbClr val="00B050"/>
                </a:solidFill>
                <a:ln w="127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163" name="Text Box 162"/>
                <p:cNvSpPr txBox="1"/>
                <p:nvPr/>
              </p:nvSpPr>
              <p:spPr>
                <a:xfrm>
                  <a:off x="13769" y="1689"/>
                  <a:ext cx="875" cy="90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grpFill/>
                    </a14:hiddenFill>
                  </a:ext>
                </a:extLst>
              </p:spPr>
              <p:txBody>
                <a:bodyPr wrap="square" rtlCol="0">
                  <a:spAutoFit/>
                </a:bodyPr>
                <a:p>
                  <a:pPr algn="l"/>
                  <a:r>
                    <a:rPr lang="en-US" sz="2800" b="1">
                      <a:latin typeface="Times New Roman" panose="02020603050405020304" charset="0"/>
                    </a:rPr>
                    <a:t>5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  <p:grpSp>
              <p:nvGrpSpPr>
                <p:cNvPr id="164" name="Group 163"/>
                <p:cNvGrpSpPr/>
                <p:nvPr/>
              </p:nvGrpSpPr>
              <p:grpSpPr>
                <a:xfrm rot="16200000">
                  <a:off x="11477" y="3977"/>
                  <a:ext cx="5177" cy="1283"/>
                  <a:chOff x="7120" y="2489"/>
                  <a:chExt cx="6368" cy="1578"/>
                </a:xfrm>
              </p:grpSpPr>
              <p:sp>
                <p:nvSpPr>
                  <p:cNvPr id="167" name="Freeform 166"/>
                  <p:cNvSpPr/>
                  <p:nvPr/>
                </p:nvSpPr>
                <p:spPr>
                  <a:xfrm>
                    <a:off x="11385" y="2489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solidFill>
                    <a:srgbClr val="FFFF00"/>
                  </a:solidFill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sp>
                <p:nvSpPr>
                  <p:cNvPr id="168" name="Freeform 167"/>
                  <p:cNvSpPr/>
                  <p:nvPr/>
                </p:nvSpPr>
                <p:spPr>
                  <a:xfrm>
                    <a:off x="9508" y="3177"/>
                    <a:ext cx="0" cy="106"/>
                  </a:xfrm>
                  <a:custGeom>
                    <a:avLst/>
                    <a:gdLst>
                      <a:gd name="connisteX0" fmla="*/ 0 w 0"/>
                      <a:gd name="connsiteY0" fmla="*/ 0 h 67310"/>
                      <a:gd name="connisteX1" fmla="*/ 0 w 0"/>
                      <a:gd name="connsiteY1" fmla="*/ 67310 h 67310"/>
                    </a:gdLst>
                    <a:ahLst/>
                    <a:cxnLst>
                      <a:cxn ang="0">
                        <a:pos x="connisteX0" y="connsiteY0"/>
                      </a:cxn>
                      <a:cxn ang="0">
                        <a:pos x="connisteX1" y="connsiteY1"/>
                      </a:cxn>
                    </a:cxnLst>
                    <a:rect l="l" t="t" r="r" b="b"/>
                    <a:pathLst>
                      <a:path h="67310">
                        <a:moveTo>
                          <a:pt x="0" y="0"/>
                        </a:moveTo>
                        <a:lnTo>
                          <a:pt x="0" y="67310"/>
                        </a:lnTo>
                      </a:path>
                    </a:pathLst>
                  </a:custGeom>
                  <a:solidFill>
                    <a:srgbClr val="FFFF00"/>
                  </a:solidFill>
                  <a:ln w="28575">
                    <a:solidFill>
                      <a:srgbClr val="FF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p>
                    <a:pPr algn="ctr"/>
                    <a:endParaRPr lang="en-US"/>
                  </a:p>
                </p:txBody>
              </p:sp>
              <p:grpSp>
                <p:nvGrpSpPr>
                  <p:cNvPr id="169" name="Group 168"/>
                  <p:cNvGrpSpPr/>
                  <p:nvPr/>
                </p:nvGrpSpPr>
                <p:grpSpPr>
                  <a:xfrm>
                    <a:off x="7120" y="2641"/>
                    <a:ext cx="6369" cy="1427"/>
                    <a:chOff x="7120" y="2641"/>
                    <a:chExt cx="6369" cy="1427"/>
                  </a:xfrm>
                </p:grpSpPr>
                <p:sp>
                  <p:nvSpPr>
                    <p:cNvPr id="170" name="Freeform 169"/>
                    <p:cNvSpPr/>
                    <p:nvPr/>
                  </p:nvSpPr>
                  <p:spPr>
                    <a:xfrm>
                      <a:off x="9500" y="2641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solidFill>
                      <a:srgbClr val="FFFF00"/>
                    </a:solidFill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1" name="Freeform 170"/>
                    <p:cNvSpPr/>
                    <p:nvPr/>
                  </p:nvSpPr>
                  <p:spPr>
                    <a:xfrm>
                      <a:off x="7120" y="2916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solidFill>
                      <a:srgbClr val="FFFF00"/>
                    </a:solidFill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2" name="Freeform 171"/>
                    <p:cNvSpPr/>
                    <p:nvPr/>
                  </p:nvSpPr>
                  <p:spPr>
                    <a:xfrm>
                      <a:off x="13489" y="3897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solidFill>
                      <a:srgbClr val="FFFF00"/>
                    </a:solidFill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3" name="Freeform 172"/>
                    <p:cNvSpPr/>
                    <p:nvPr/>
                  </p:nvSpPr>
                  <p:spPr>
                    <a:xfrm>
                      <a:off x="11393" y="2881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solidFill>
                      <a:srgbClr val="FFFF00"/>
                    </a:solidFill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4" name="Freeform 173"/>
                    <p:cNvSpPr/>
                    <p:nvPr/>
                  </p:nvSpPr>
                  <p:spPr>
                    <a:xfrm>
                      <a:off x="7128" y="3962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solidFill>
                      <a:srgbClr val="FFFF00"/>
                    </a:solidFill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175" name="Freeform 174"/>
                    <p:cNvSpPr/>
                    <p:nvPr/>
                  </p:nvSpPr>
                  <p:spPr>
                    <a:xfrm>
                      <a:off x="13481" y="3316"/>
                      <a:ext cx="0" cy="106"/>
                    </a:xfrm>
                    <a:custGeom>
                      <a:avLst/>
                      <a:gdLst>
                        <a:gd name="connisteX0" fmla="*/ 0 w 0"/>
                        <a:gd name="connsiteY0" fmla="*/ 0 h 67310"/>
                        <a:gd name="connisteX1" fmla="*/ 0 w 0"/>
                        <a:gd name="connsiteY1" fmla="*/ 67310 h 67310"/>
                      </a:gdLst>
                      <a:ahLst/>
                      <a:cxnLst>
                        <a:cxn ang="0">
                          <a:pos x="connisteX0" y="connsiteY0"/>
                        </a:cxn>
                        <a:cxn ang="0">
                          <a:pos x="connisteX1" y="connsiteY1"/>
                        </a:cxn>
                      </a:cxnLst>
                      <a:rect l="l" t="t" r="r" b="b"/>
                      <a:pathLst>
                        <a:path h="67310">
                          <a:moveTo>
                            <a:pt x="0" y="0"/>
                          </a:moveTo>
                          <a:lnTo>
                            <a:pt x="0" y="67310"/>
                          </a:lnTo>
                        </a:path>
                      </a:pathLst>
                    </a:custGeom>
                    <a:solidFill>
                      <a:srgbClr val="FFFF00"/>
                    </a:solidFill>
                    <a:ln w="28575">
                      <a:solidFill>
                        <a:srgbClr val="FF0000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p>
                      <a:pPr algn="ctr"/>
                      <a:endParaRPr lang="en-US"/>
                    </a:p>
                  </p:txBody>
                </p:sp>
              </p:grpSp>
            </p:grpSp>
            <p:grpSp>
              <p:nvGrpSpPr>
                <p:cNvPr id="176" name="Group 175"/>
                <p:cNvGrpSpPr/>
                <p:nvPr/>
              </p:nvGrpSpPr>
              <p:grpSpPr>
                <a:xfrm rot="16200000">
                  <a:off x="12292" y="6843"/>
                  <a:ext cx="3812" cy="901"/>
                  <a:chOff x="600" y="8485"/>
                  <a:chExt cx="4689" cy="1108"/>
                </a:xfrm>
              </p:grpSpPr>
              <p:cxnSp>
                <p:nvCxnSpPr>
                  <p:cNvPr id="179" name="Straight Arrow Connector 178"/>
                  <p:cNvCxnSpPr/>
                  <p:nvPr/>
                </p:nvCxnSpPr>
                <p:spPr>
                  <a:xfrm flipH="1" flipV="1">
                    <a:off x="600" y="8888"/>
                    <a:ext cx="4689" cy="33"/>
                  </a:xfrm>
                  <a:prstGeom prst="straightConnector1">
                    <a:avLst/>
                  </a:prstGeom>
                  <a:ln w="28575">
                    <a:solidFill>
                      <a:schemeClr val="tx2">
                        <a:lumMod val="75000"/>
                      </a:schemeClr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82" name="Text Box 181"/>
                  <p:cNvSpPr txBox="1"/>
                  <p:nvPr/>
                </p:nvSpPr>
                <p:spPr>
                  <a:xfrm>
                    <a:off x="676" y="8485"/>
                    <a:ext cx="4255" cy="110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p>
                    <a:r>
                      <a:rPr lang="en-US" sz="1400" b="1"/>
                      <a:t>ĐẦM BIẾN KIỂU (MẢNH 5) X 2</a:t>
                    </a:r>
                    <a:endParaRPr lang="en-US" sz="1400" b="1"/>
                  </a:p>
                </p:txBody>
              </p:sp>
            </p:grpSp>
          </p:grpSp>
          <p:sp>
            <p:nvSpPr>
              <p:cNvPr id="183" name="Text Box 182"/>
              <p:cNvSpPr txBox="1"/>
              <p:nvPr/>
            </p:nvSpPr>
            <p:spPr>
              <a:xfrm>
                <a:off x="5979" y="2940"/>
                <a:ext cx="568" cy="9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sz="2800" b="1">
                    <a:latin typeface="Times New Roman" panose="02020603050405020304" charset="0"/>
                  </a:rPr>
                  <a:t>4</a:t>
                </a:r>
                <a:endParaRPr lang="en-US" sz="2800" b="1">
                  <a:latin typeface="Times New Roman" panose="02020603050405020304" charset="0"/>
                </a:endParaRPr>
              </a:p>
            </p:txBody>
          </p:sp>
        </p:grpSp>
        <p:grpSp>
          <p:nvGrpSpPr>
            <p:cNvPr id="184" name="Group 183"/>
            <p:cNvGrpSpPr/>
            <p:nvPr/>
          </p:nvGrpSpPr>
          <p:grpSpPr>
            <a:xfrm rot="0">
              <a:off x="14780" y="7642"/>
              <a:ext cx="1147" cy="3121"/>
              <a:chOff x="10155" y="7058"/>
              <a:chExt cx="1257" cy="3425"/>
            </a:xfrm>
          </p:grpSpPr>
          <p:sp>
            <p:nvSpPr>
              <p:cNvPr id="187" name="Freeform 186"/>
              <p:cNvSpPr/>
              <p:nvPr/>
            </p:nvSpPr>
            <p:spPr>
              <a:xfrm rot="16200000">
                <a:off x="8951" y="8261"/>
                <a:ext cx="3425" cy="1018"/>
              </a:xfrm>
              <a:custGeom>
                <a:avLst/>
                <a:gdLst>
                  <a:gd name="connsiteX0" fmla="*/ 25 w 4213"/>
                  <a:gd name="connsiteY0" fmla="*/ 0 h 1253"/>
                  <a:gd name="connsiteX1" fmla="*/ 3152 w 4213"/>
                  <a:gd name="connsiteY1" fmla="*/ 220 h 1253"/>
                  <a:gd name="connsiteX2" fmla="*/ 4213 w 4213"/>
                  <a:gd name="connsiteY2" fmla="*/ 764 h 1253"/>
                  <a:gd name="connsiteX3" fmla="*/ 2143 w 4213"/>
                  <a:gd name="connsiteY3" fmla="*/ 1153 h 1253"/>
                  <a:gd name="connsiteX4" fmla="*/ 15 w 4213"/>
                  <a:gd name="connsiteY4" fmla="*/ 1253 h 1253"/>
                  <a:gd name="connsiteX5" fmla="*/ 25 w 4213"/>
                  <a:gd name="connsiteY5" fmla="*/ 0 h 12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13" h="1253">
                    <a:moveTo>
                      <a:pt x="25" y="0"/>
                    </a:moveTo>
                    <a:lnTo>
                      <a:pt x="3152" y="220"/>
                    </a:lnTo>
                    <a:cubicBezTo>
                      <a:pt x="3822" y="250"/>
                      <a:pt x="4123" y="645"/>
                      <a:pt x="4213" y="764"/>
                    </a:cubicBezTo>
                    <a:cubicBezTo>
                      <a:pt x="3299" y="1003"/>
                      <a:pt x="2394" y="1144"/>
                      <a:pt x="2143" y="1153"/>
                    </a:cubicBezTo>
                    <a:lnTo>
                      <a:pt x="15" y="1253"/>
                    </a:lnTo>
                    <a:cubicBezTo>
                      <a:pt x="-22" y="956"/>
                      <a:pt x="20" y="314"/>
                      <a:pt x="2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88" name="Freeform 187"/>
              <p:cNvSpPr/>
              <p:nvPr/>
            </p:nvSpPr>
            <p:spPr>
              <a:xfrm rot="16200000">
                <a:off x="10507" y="8055"/>
                <a:ext cx="0" cy="185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190" name="Freeform 189"/>
              <p:cNvSpPr/>
              <p:nvPr/>
            </p:nvSpPr>
            <p:spPr>
              <a:xfrm rot="16200000">
                <a:off x="10815" y="8059"/>
                <a:ext cx="0" cy="185"/>
              </a:xfrm>
              <a:custGeom>
                <a:avLst/>
                <a:gdLst>
                  <a:gd name="connisteX0" fmla="*/ 0 w 0"/>
                  <a:gd name="connsiteY0" fmla="*/ 0 h 92710"/>
                  <a:gd name="connisteX1" fmla="*/ 0 w 0"/>
                  <a:gd name="connsiteY1" fmla="*/ 92710 h 92710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h="92710">
                    <a:moveTo>
                      <a:pt x="0" y="0"/>
                    </a:moveTo>
                    <a:lnTo>
                      <a:pt x="0" y="9271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grpSp>
            <p:nvGrpSpPr>
              <p:cNvPr id="191" name="Group 190"/>
              <p:cNvGrpSpPr/>
              <p:nvPr/>
            </p:nvGrpSpPr>
            <p:grpSpPr>
              <a:xfrm rot="16200000">
                <a:off x="9515" y="8462"/>
                <a:ext cx="2714" cy="1079"/>
                <a:chOff x="3899" y="7862"/>
                <a:chExt cx="3338" cy="1327"/>
              </a:xfrm>
            </p:grpSpPr>
            <p:cxnSp>
              <p:nvCxnSpPr>
                <p:cNvPr id="192" name="Straight Arrow Connector 191"/>
                <p:cNvCxnSpPr/>
                <p:nvPr/>
              </p:nvCxnSpPr>
              <p:spPr>
                <a:xfrm flipH="1">
                  <a:off x="3999" y="8350"/>
                  <a:ext cx="3092" cy="2"/>
                </a:xfrm>
                <a:prstGeom prst="straightConnector1">
                  <a:avLst/>
                </a:prstGeom>
                <a:ln w="28575">
                  <a:solidFill>
                    <a:srgbClr val="FFFF00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3" name="Text Box 192"/>
                <p:cNvSpPr txBox="1"/>
                <p:nvPr/>
              </p:nvSpPr>
              <p:spPr>
                <a:xfrm>
                  <a:off x="3899" y="7862"/>
                  <a:ext cx="3338" cy="5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sz="1000" b="1"/>
                    <a:t>ĐẦM BIẾN KIỂU (3) X 2</a:t>
                  </a:r>
                  <a:endParaRPr lang="en-US" sz="1000" b="1"/>
                </a:p>
              </p:txBody>
            </p:sp>
            <p:sp>
              <p:nvSpPr>
                <p:cNvPr id="194" name="Text Box 193"/>
                <p:cNvSpPr txBox="1"/>
                <p:nvPr/>
              </p:nvSpPr>
              <p:spPr>
                <a:xfrm rot="5400000">
                  <a:off x="4613" y="8190"/>
                  <a:ext cx="888" cy="110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pPr algn="l"/>
                  <a:r>
                    <a:rPr lang="en-US" sz="2800" b="1">
                      <a:latin typeface="Times New Roman" panose="02020603050405020304" charset="0"/>
                    </a:rPr>
                    <a:t>3</a:t>
                  </a:r>
                  <a:endParaRPr lang="en-US" sz="2800" b="1">
                    <a:latin typeface="Times New Roman" panose="02020603050405020304" charset="0"/>
                  </a:endParaRPr>
                </a:p>
              </p:txBody>
            </p:sp>
          </p:grpSp>
        </p:grpSp>
      </p:grpSp>
      <p:sp>
        <p:nvSpPr>
          <p:cNvPr id="195" name="Rounded Rectangle 194"/>
          <p:cNvSpPr/>
          <p:nvPr/>
        </p:nvSpPr>
        <p:spPr>
          <a:xfrm>
            <a:off x="770890" y="1240155"/>
            <a:ext cx="3474720" cy="14287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charset="0"/>
              </a:rPr>
              <a:t>ĐƯỜNG PEN ĐƯỜNG SƯỜN</a:t>
            </a:r>
            <a:endParaRPr lang="en-US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  <p:sp>
        <p:nvSpPr>
          <p:cNvPr id="197" name="Freeform 196"/>
          <p:cNvSpPr/>
          <p:nvPr/>
        </p:nvSpPr>
        <p:spPr>
          <a:xfrm>
            <a:off x="831850" y="1282065"/>
            <a:ext cx="3349625" cy="1334135"/>
          </a:xfrm>
          <a:custGeom>
            <a:avLst/>
            <a:gdLst>
              <a:gd name="connisteX0" fmla="*/ 0 w 3349625"/>
              <a:gd name="connsiteY0" fmla="*/ 0 h 1334135"/>
              <a:gd name="connisteX1" fmla="*/ 3349625 w 3349625"/>
              <a:gd name="connsiteY1" fmla="*/ 1334135 h 133413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3349625" h="1334135">
                <a:moveTo>
                  <a:pt x="0" y="0"/>
                </a:moveTo>
                <a:lnTo>
                  <a:pt x="3349625" y="1334135"/>
                </a:lnTo>
              </a:path>
            </a:pathLst>
          </a:cu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98" name="Freeform 197"/>
          <p:cNvSpPr/>
          <p:nvPr/>
        </p:nvSpPr>
        <p:spPr>
          <a:xfrm>
            <a:off x="800100" y="1266190"/>
            <a:ext cx="3397250" cy="1318260"/>
          </a:xfrm>
          <a:custGeom>
            <a:avLst/>
            <a:gdLst>
              <a:gd name="connisteX0" fmla="*/ 0 w 3397250"/>
              <a:gd name="connsiteY0" fmla="*/ 1318260 h 1318260"/>
              <a:gd name="connisteX1" fmla="*/ 3397250 w 3397250"/>
              <a:gd name="connsiteY1" fmla="*/ 0 h 131826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</a:cxnLst>
            <a:rect l="l" t="t" r="r" b="b"/>
            <a:pathLst>
              <a:path w="3397250" h="1318260">
                <a:moveTo>
                  <a:pt x="0" y="1318260"/>
                </a:moveTo>
                <a:lnTo>
                  <a:pt x="3397250" y="0"/>
                </a:lnTo>
              </a:path>
            </a:pathLst>
          </a:custGeom>
          <a:noFill/>
          <a:ln w="127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99" name="Down Arrow 198"/>
          <p:cNvSpPr/>
          <p:nvPr/>
        </p:nvSpPr>
        <p:spPr>
          <a:xfrm>
            <a:off x="2177415" y="2786380"/>
            <a:ext cx="619760" cy="112649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200" name="Rounded Rectangle 199"/>
          <p:cNvSpPr/>
          <p:nvPr/>
        </p:nvSpPr>
        <p:spPr>
          <a:xfrm>
            <a:off x="599440" y="4023360"/>
            <a:ext cx="3775710" cy="14287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charset="0"/>
              </a:rPr>
              <a:t>ĐƯỜNG THIẾT KẾ MỚI</a:t>
            </a:r>
            <a:endParaRPr lang="en-US" sz="2800" b="1">
              <a:solidFill>
                <a:schemeClr val="tx1"/>
              </a:solidFill>
              <a:latin typeface="Times New Roman" panose="02020603050405020304" charset="0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70" decel="100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770" decel="100000"/>
                                        <p:tgtEl>
                                          <p:spTgt spid="2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" grpId="0" animBg="1"/>
      <p:bldP spid="198" grpId="0" animBg="1"/>
      <p:bldP spid="197" grpId="0" animBg="1"/>
      <p:bldP spid="199" grpId="0" animBg="1"/>
      <p:bldP spid="200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990" y="57150"/>
            <a:ext cx="10515600" cy="872490"/>
          </a:xfrm>
        </p:spPr>
        <p:txBody>
          <a:bodyPr>
            <a:normAutofit/>
          </a:bodyPr>
          <a:p>
            <a:pPr algn="l"/>
            <a:r>
              <a:rPr lang="en-US" sz="4000" b="1">
                <a:latin typeface="Times New Roman" panose="02020603050405020304" charset="0"/>
              </a:rPr>
              <a:t>4. Yêu cầu kỹ thuật</a:t>
            </a:r>
            <a:endParaRPr lang="en-US" sz="4000" b="1">
              <a:latin typeface="Times New Roman" panose="0202060305040502030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45435" y="1443355"/>
            <a:ext cx="2214245" cy="4402455"/>
          </a:xfrm>
          <a:prstGeom prst="roundRect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Mẫu thiết 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  <a:p>
            <a:pPr algn="ctr"/>
            <a:r>
              <a:rPr lang="en-US" sz="40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kế</a:t>
            </a:r>
            <a:endParaRPr lang="en-US" sz="40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676265" y="1570355"/>
            <a:ext cx="4242435" cy="617855"/>
          </a:xfrm>
          <a:prstGeom prst="roundRect">
            <a:avLst/>
          </a:prstGeom>
          <a:solidFill>
            <a:srgbClr val="F21A4D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Ký hiệu sản phẩm</a:t>
            </a:r>
            <a:endParaRPr lang="en-US" sz="28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688330" y="2475230"/>
            <a:ext cx="4231005" cy="617855"/>
          </a:xfrm>
          <a:prstGeom prst="roundRec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Số lượng chi tiết</a:t>
            </a:r>
            <a:endParaRPr lang="en-US" sz="28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5684520" y="3370580"/>
            <a:ext cx="4234180" cy="617855"/>
          </a:xfrm>
          <a:prstGeom prst="roundRect">
            <a:avLst/>
          </a:prstGeom>
          <a:solidFill>
            <a:srgbClr val="FFC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Thứ tự các đường lắp ráp</a:t>
            </a:r>
            <a:endParaRPr lang="en-US" sz="28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5696585" y="4275455"/>
            <a:ext cx="4222750" cy="617855"/>
          </a:xfrm>
          <a:prstGeom prst="round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 Dấu bấm</a:t>
            </a:r>
            <a:endParaRPr lang="en-US" sz="28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14" name="Rounded Rectangle 113"/>
          <p:cNvSpPr/>
          <p:nvPr/>
        </p:nvSpPr>
        <p:spPr>
          <a:xfrm>
            <a:off x="5721985" y="5189855"/>
            <a:ext cx="4197985" cy="617855"/>
          </a:xfrm>
          <a:prstGeom prst="roundRect">
            <a:avLst/>
          </a:prstGeom>
          <a:solidFill>
            <a:srgbClr val="CB070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sz="2800" b="1">
                <a:solidFill>
                  <a:schemeClr val="tx1"/>
                </a:solidFill>
                <a:latin typeface="Times New Roman" panose="02020603050405020304" charset="0"/>
                <a:sym typeface="+mn-ea"/>
              </a:rPr>
              <a:t>Ký hiệu canh sợi</a:t>
            </a:r>
            <a:endParaRPr lang="en-US" sz="2800" b="1">
              <a:solidFill>
                <a:schemeClr val="tx1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30" name="Right Arrow 129"/>
          <p:cNvSpPr/>
          <p:nvPr/>
        </p:nvSpPr>
        <p:spPr>
          <a:xfrm>
            <a:off x="4978400" y="1772285"/>
            <a:ext cx="590550" cy="21717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38" name="Right Arrow 137"/>
          <p:cNvSpPr/>
          <p:nvPr/>
        </p:nvSpPr>
        <p:spPr>
          <a:xfrm>
            <a:off x="4991100" y="2642235"/>
            <a:ext cx="590550" cy="21717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39" name="Right Arrow 138"/>
          <p:cNvSpPr/>
          <p:nvPr/>
        </p:nvSpPr>
        <p:spPr>
          <a:xfrm>
            <a:off x="5013960" y="3579495"/>
            <a:ext cx="590550" cy="21717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0" name="Right Arrow 139"/>
          <p:cNvSpPr/>
          <p:nvPr/>
        </p:nvSpPr>
        <p:spPr>
          <a:xfrm>
            <a:off x="5026660" y="4449445"/>
            <a:ext cx="590550" cy="21717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142" name="Right Arrow 141"/>
          <p:cNvSpPr/>
          <p:nvPr/>
        </p:nvSpPr>
        <p:spPr>
          <a:xfrm>
            <a:off x="5027930" y="5422265"/>
            <a:ext cx="590550" cy="217170"/>
          </a:xfrm>
          <a:prstGeom prst="righ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4" grpId="0" bldLvl="0" animBg="1"/>
      <p:bldP spid="130" grpId="0" bldLvl="0" animBg="1"/>
      <p:bldP spid="5" grpId="0" bldLvl="0" animBg="1"/>
      <p:bldP spid="138" grpId="0" bldLvl="0" animBg="1"/>
      <p:bldP spid="13" grpId="0" bldLvl="0" animBg="1"/>
      <p:bldP spid="139" grpId="0" bldLvl="0" animBg="1"/>
      <p:bldP spid="80" grpId="0" bldLvl="0" animBg="1"/>
      <p:bldP spid="140" grpId="0" bldLvl="0" animBg="1"/>
      <p:bldP spid="81" grpId="0" bldLvl="0" animBg="1"/>
      <p:bldP spid="142" grpId="0" bldLvl="0" animBg="1"/>
      <p:bldP spid="11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-264795" y="-3810"/>
            <a:ext cx="12054205" cy="859155"/>
          </a:xfrm>
          <a:ln>
            <a:solidFill>
              <a:schemeClr val="bg1"/>
            </a:solidFill>
          </a:ln>
        </p:spPr>
        <p:txBody>
          <a:bodyPr>
            <a:normAutofit/>
          </a:bodyPr>
          <a:p>
            <a:r>
              <a:rPr lang="en-US" sz="4000" b="1">
                <a:latin typeface="Times New Roman" panose="02020603050405020304" charset="0"/>
              </a:rPr>
              <a:t>5. Nguyên nhân sai hỏng và biện pháp phòng ngừa</a:t>
            </a:r>
            <a:endParaRPr lang="en-US" sz="4000" b="1">
              <a:latin typeface="Times New Roman" panose="02020603050405020304" charset="0"/>
            </a:endParaRPr>
          </a:p>
        </p:txBody>
      </p:sp>
      <p:graphicFrame>
        <p:nvGraphicFramePr>
          <p:cNvPr id="0" name="Content Placeholder -1"/>
          <p:cNvGraphicFramePr/>
          <p:nvPr>
            <p:ph sz="half" idx="1"/>
          </p:nvPr>
        </p:nvGraphicFramePr>
        <p:xfrm>
          <a:off x="-48895" y="1049655"/>
          <a:ext cx="12245975" cy="57562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4080"/>
                <a:gridCol w="3115945"/>
                <a:gridCol w="3997960"/>
                <a:gridCol w="4237990"/>
              </a:tblGrid>
              <a:tr h="776605"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STT</a:t>
                      </a:r>
                      <a:endParaRPr 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C9D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Hiện tượng</a:t>
                      </a:r>
                      <a:endParaRPr 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C9D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Nguyên nhân hư hỏng</a:t>
                      </a:r>
                      <a:endParaRPr 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C9D2"/>
                    </a:solidFill>
                  </a:tcPr>
                </a:tc>
                <a:tc>
                  <a:txBody>
                    <a:bodyPr/>
                    <a:p>
                      <a:pPr indent="0" algn="ctr">
                        <a:buNone/>
                      </a:pPr>
                      <a:r>
                        <a:rPr sz="32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Biện pháp phòng ngừa</a:t>
                      </a:r>
                      <a:endParaRPr lang="en-US" sz="3200" b="1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C9D2"/>
                    </a:solidFill>
                  </a:tcPr>
                </a:tc>
              </a:tr>
              <a:tr h="2804160"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A0AF"/>
                    </a:solidFill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A0AF"/>
                    </a:solidFill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A0AF"/>
                    </a:solidFill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A0AF"/>
                    </a:solidFill>
                  </a:tcPr>
                </a:tc>
              </a:tr>
              <a:tr h="2175510">
                <a:tc>
                  <a:txBody>
                    <a:bodyPr/>
                    <a:p>
                      <a:pPr indent="0" algn="ctr">
                        <a:buNone/>
                      </a:pPr>
                      <a:endParaRPr lang="en-US" sz="28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6A81"/>
                    </a:solidFill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6A81"/>
                    </a:solidFill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6A81"/>
                    </a:solidFill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endParaRPr lang="en-US" sz="3200" b="0">
                        <a:latin typeface="Times New Roman" panose="02020603050405020304" charset="0"/>
                        <a:ea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 marL="0" marR="0" marT="0" marB="1" vert="horz" anchor="t">
                    <a:lnL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6A81"/>
                    </a:solidFill>
                  </a:tcPr>
                </a:tc>
              </a:tr>
            </a:tbl>
          </a:graphicData>
        </a:graphic>
      </p:graphicFrame>
      <p:sp>
        <p:nvSpPr>
          <p:cNvPr id="8" name="Text Box 7"/>
          <p:cNvSpPr txBox="1"/>
          <p:nvPr/>
        </p:nvSpPr>
        <p:spPr>
          <a:xfrm>
            <a:off x="4385310" y="2615565"/>
            <a:ext cx="33769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l">
              <a:buNone/>
            </a:pPr>
            <a:r>
              <a:rPr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Không lấy dấu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bấm</a:t>
            </a:r>
            <a:endParaRPr lang="en-US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8766175" y="2435225"/>
            <a:ext cx="293433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 algn="ctr">
              <a:buNone/>
            </a:pP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Phải lấy 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đầy đủ các dấu bấm.</a:t>
            </a: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endParaRPr lang="en-US" sz="3200" b="1"/>
          </a:p>
        </p:txBody>
      </p:sp>
      <p:sp>
        <p:nvSpPr>
          <p:cNvPr id="10" name="Text Box 9"/>
          <p:cNvSpPr txBox="1"/>
          <p:nvPr/>
        </p:nvSpPr>
        <p:spPr>
          <a:xfrm>
            <a:off x="830580" y="4999355"/>
            <a:ext cx="3050540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l">
              <a:buNone/>
            </a:pP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Không xác định</a:t>
            </a:r>
            <a:endParaRPr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l">
              <a:buNone/>
            </a:pP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được các đường</a:t>
            </a:r>
            <a:endParaRPr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l">
              <a:buNone/>
            </a:pP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ráp với nhau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1" name="Text Box 10"/>
          <p:cNvSpPr txBox="1"/>
          <p:nvPr/>
        </p:nvSpPr>
        <p:spPr>
          <a:xfrm>
            <a:off x="3773170" y="5170170"/>
            <a:ext cx="449135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 algn="ctr">
              <a:buNone/>
            </a:pPr>
            <a:r>
              <a:rPr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Không đánh kí hiệu</a:t>
            </a:r>
            <a:endParaRPr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ctr">
              <a:buNone/>
            </a:pP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tên mảnh </a:t>
            </a:r>
            <a:r>
              <a:rPr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trước khi cắt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7863205" y="5170170"/>
            <a:ext cx="437642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ctr">
              <a:buNone/>
            </a:pP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Phải đánh kí hiệu</a:t>
            </a:r>
            <a:endParaRPr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ctr">
              <a:buNone/>
            </a:pP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tên mảnh</a:t>
            </a:r>
            <a:r>
              <a:rPr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 trước khi cắt</a:t>
            </a:r>
            <a:r>
              <a:rPr lang="en-US" sz="32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sz="32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13" name="Text Box 12"/>
          <p:cNvSpPr txBox="1"/>
          <p:nvPr/>
        </p:nvSpPr>
        <p:spPr>
          <a:xfrm>
            <a:off x="306705" y="5038725"/>
            <a:ext cx="386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ctr">
              <a:buNone/>
            </a:pPr>
            <a:r>
              <a:rPr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2</a:t>
            </a:r>
            <a:endParaRPr lang="en-US" sz="3200"/>
          </a:p>
        </p:txBody>
      </p:sp>
      <p:sp>
        <p:nvSpPr>
          <p:cNvPr id="14" name="Text Box 13"/>
          <p:cNvSpPr txBox="1"/>
          <p:nvPr/>
        </p:nvSpPr>
        <p:spPr>
          <a:xfrm>
            <a:off x="266065" y="2435225"/>
            <a:ext cx="3651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0" algn="ctr">
              <a:buNone/>
            </a:pPr>
            <a:r>
              <a:rPr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1</a:t>
            </a:r>
            <a:endParaRPr lang="en-US" sz="3200"/>
          </a:p>
        </p:txBody>
      </p:sp>
      <p:pic>
        <p:nvPicPr>
          <p:cNvPr id="15" name="Picture 14" descr="[14-06-2018_19.51.23]img-20180614-19363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0580" y="1869440"/>
            <a:ext cx="3272155" cy="5935345"/>
          </a:xfrm>
          <a:prstGeom prst="rect">
            <a:avLst/>
          </a:prstGeom>
        </p:spPr>
      </p:pic>
      <p:sp>
        <p:nvSpPr>
          <p:cNvPr id="17" name="Text Box 16"/>
          <p:cNvSpPr txBox="1"/>
          <p:nvPr/>
        </p:nvSpPr>
        <p:spPr>
          <a:xfrm>
            <a:off x="1062990" y="2435225"/>
            <a:ext cx="2220595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indent="0" algn="l">
              <a:buNone/>
            </a:pPr>
            <a:r>
              <a:rPr lang="en-US" sz="3200" b="1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Đường may</a:t>
            </a:r>
            <a:endParaRPr lang="en-US" sz="3200" b="1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l">
              <a:buNone/>
            </a:pPr>
            <a:r>
              <a:rPr lang="en-US" sz="3200" b="1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  <a:sym typeface="+mn-ea"/>
              </a:rPr>
              <a:t> bị nhăn.</a:t>
            </a:r>
            <a:endParaRPr lang="en-US" sz="3200" b="1"/>
          </a:p>
        </p:txBody>
      </p:sp>
    </p:spTree>
  </p:cSld>
  <p:clrMapOvr>
    <a:masterClrMapping/>
  </p:clrMapOvr>
  <p:transition spd="slow"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4" grpId="0"/>
      <p:bldP spid="17" grpId="0"/>
      <p:bldP spid="8" grpId="0"/>
      <p:bldP spid="9" grpId="0"/>
      <p:bldP spid="13" grpId="0"/>
      <p:bldP spid="10" grpId="0"/>
      <p:bldP spid="11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8" name="Title 267"/>
          <p:cNvSpPr>
            <a:spLocks noGrp="1"/>
          </p:cNvSpPr>
          <p:nvPr>
            <p:ph type="title"/>
          </p:nvPr>
        </p:nvSpPr>
        <p:spPr>
          <a:xfrm>
            <a:off x="2593975" y="504190"/>
            <a:ext cx="1921510" cy="812165"/>
          </a:xfrm>
        </p:spPr>
        <p:txBody>
          <a:bodyPr>
            <a:normAutofit/>
          </a:bodyPr>
          <a:p>
            <a:pPr algn="l"/>
            <a:r>
              <a:rPr lang="en-US" sz="4000" b="1">
                <a:solidFill>
                  <a:schemeClr val="accent2">
                    <a:lumMod val="50000"/>
                  </a:schemeClr>
                </a:solidFill>
                <a:latin typeface="Times New Roman" panose="02020603050405020304" charset="0"/>
                <a:sym typeface="+mn-ea"/>
              </a:rPr>
              <a:t>Chú ý:</a:t>
            </a:r>
            <a:endParaRPr lang="en-US" sz="4000" b="1">
              <a:solidFill>
                <a:schemeClr val="accent2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269" name="Rounded Rectangle 268"/>
          <p:cNvSpPr/>
          <p:nvPr/>
        </p:nvSpPr>
        <p:spPr>
          <a:xfrm>
            <a:off x="2652395" y="1445895"/>
            <a:ext cx="1998980" cy="456946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CB5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marL="0" indent="0">
              <a:buNone/>
            </a:pPr>
            <a:r>
              <a:rPr lang="en-US" sz="3200" b="1" i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Bước 2: </a:t>
            </a:r>
            <a:r>
              <a:rPr lang="en-US" sz="32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charset="0"/>
                <a:sym typeface="+mn-ea"/>
              </a:rPr>
              <a:t>Dùng bút đánh dấu 9 vị trí then chốt.</a:t>
            </a:r>
            <a:endParaRPr lang="en-US" sz="320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grpSp>
        <p:nvGrpSpPr>
          <p:cNvPr id="15" name="Group 14"/>
          <p:cNvGrpSpPr/>
          <p:nvPr/>
        </p:nvGrpSpPr>
        <p:grpSpPr>
          <a:xfrm rot="0">
            <a:off x="8850630" y="715010"/>
            <a:ext cx="2256155" cy="5553710"/>
            <a:chOff x="7039" y="143961"/>
            <a:chExt cx="1959" cy="4654"/>
          </a:xfrm>
          <a:solidFill>
            <a:schemeClr val="bg1">
              <a:lumMod val="85000"/>
            </a:schemeClr>
          </a:solidFill>
        </p:grpSpPr>
        <p:grpSp>
          <p:nvGrpSpPr>
            <p:cNvPr id="16" name="Group 15"/>
            <p:cNvGrpSpPr/>
            <p:nvPr/>
          </p:nvGrpSpPr>
          <p:grpSpPr>
            <a:xfrm>
              <a:off x="7039" y="143961"/>
              <a:ext cx="1959" cy="4654"/>
              <a:chOff x="12787" y="39863"/>
              <a:chExt cx="1959" cy="4654"/>
            </a:xfrm>
            <a:grpFill/>
          </p:grpSpPr>
          <p:sp>
            <p:nvSpPr>
              <p:cNvPr id="17" name="Freeform 39"/>
              <p:cNvSpPr/>
              <p:nvPr/>
            </p:nvSpPr>
            <p:spPr>
              <a:xfrm>
                <a:off x="12787" y="39963"/>
                <a:ext cx="1959" cy="4554"/>
              </a:xfrm>
              <a:custGeom>
                <a:avLst/>
                <a:gdLst/>
                <a:ahLst/>
                <a:cxnLst>
                  <a:cxn ang="0">
                    <a:pos x="689254" y="0"/>
                  </a:cxn>
                  <a:cxn ang="0">
                    <a:pos x="951576" y="6388"/>
                  </a:cxn>
                  <a:cxn ang="0">
                    <a:pos x="942557" y="289366"/>
                  </a:cxn>
                  <a:cxn ang="0">
                    <a:pos x="1243965" y="387075"/>
                  </a:cxn>
                  <a:cxn ang="0">
                    <a:pos x="1187967" y="697486"/>
                  </a:cxn>
                  <a:cxn ang="0">
                    <a:pos x="1030123" y="1396101"/>
                  </a:cxn>
                  <a:cxn ang="0">
                    <a:pos x="1149634" y="2042479"/>
                  </a:cxn>
                  <a:cxn ang="0">
                    <a:pos x="1172183" y="2779049"/>
                  </a:cxn>
                  <a:cxn ang="0">
                    <a:pos x="751" y="2851579"/>
                  </a:cxn>
                  <a:cxn ang="0">
                    <a:pos x="151831" y="1861343"/>
                  </a:cxn>
                  <a:cxn ang="0">
                    <a:pos x="178138" y="1212334"/>
                  </a:cxn>
                  <a:cxn ang="0">
                    <a:pos x="73284" y="878247"/>
                  </a:cxn>
                  <a:cxn ang="0">
                    <a:pos x="86438" y="471630"/>
                  </a:cxn>
                  <a:cxn ang="0">
                    <a:pos x="526899" y="229990"/>
                  </a:cxn>
                  <a:cxn ang="0">
                    <a:pos x="689254" y="0"/>
                  </a:cxn>
                </a:cxnLst>
                <a:pathLst>
                  <a:path w="3310" h="7696">
                    <a:moveTo>
                      <a:pt x="1834" y="0"/>
                    </a:moveTo>
                    <a:lnTo>
                      <a:pt x="2532" y="17"/>
                    </a:lnTo>
                    <a:cubicBezTo>
                      <a:pt x="2492" y="291"/>
                      <a:pt x="2434" y="522"/>
                      <a:pt x="2508" y="770"/>
                    </a:cubicBezTo>
                    <a:lnTo>
                      <a:pt x="3310" y="1030"/>
                    </a:lnTo>
                    <a:lnTo>
                      <a:pt x="3161" y="1856"/>
                    </a:lnTo>
                    <a:cubicBezTo>
                      <a:pt x="3467" y="2752"/>
                      <a:pt x="2843" y="2545"/>
                      <a:pt x="2741" y="3715"/>
                    </a:cubicBezTo>
                    <a:cubicBezTo>
                      <a:pt x="2659" y="4392"/>
                      <a:pt x="3001" y="4651"/>
                      <a:pt x="3059" y="5435"/>
                    </a:cubicBezTo>
                    <a:lnTo>
                      <a:pt x="3119" y="7395"/>
                    </a:lnTo>
                    <a:cubicBezTo>
                      <a:pt x="2209" y="7581"/>
                      <a:pt x="1107" y="7847"/>
                      <a:pt x="2" y="7588"/>
                    </a:cubicBezTo>
                    <a:cubicBezTo>
                      <a:pt x="-18" y="6578"/>
                      <a:pt x="85" y="5747"/>
                      <a:pt x="404" y="4953"/>
                    </a:cubicBezTo>
                    <a:cubicBezTo>
                      <a:pt x="710" y="4350"/>
                      <a:pt x="647" y="3984"/>
                      <a:pt x="474" y="3226"/>
                    </a:cubicBezTo>
                    <a:lnTo>
                      <a:pt x="195" y="2337"/>
                    </a:lnTo>
                    <a:lnTo>
                      <a:pt x="230" y="1255"/>
                    </a:lnTo>
                    <a:lnTo>
                      <a:pt x="1402" y="612"/>
                    </a:lnTo>
                    <a:cubicBezTo>
                      <a:pt x="1783" y="317"/>
                      <a:pt x="1690" y="204"/>
                      <a:pt x="1834" y="0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sp>
            <p:nvSpPr>
              <p:cNvPr id="18" name="Oval 35"/>
              <p:cNvSpPr/>
              <p:nvPr/>
            </p:nvSpPr>
            <p:spPr>
              <a:xfrm>
                <a:off x="13868" y="39863"/>
                <a:ext cx="426" cy="213"/>
              </a:xfrm>
              <a:prstGeom prst="ellipse">
                <a:avLst/>
              </a:pr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19" name="Group 18"/>
              <p:cNvGrpSpPr/>
              <p:nvPr/>
            </p:nvGrpSpPr>
            <p:grpSpPr>
              <a:xfrm>
                <a:off x="12787" y="40693"/>
                <a:ext cx="334" cy="668"/>
                <a:chOff x="12787" y="40693"/>
                <a:chExt cx="334" cy="668"/>
              </a:xfrm>
              <a:grpFill/>
            </p:grpSpPr>
            <p:sp>
              <p:nvSpPr>
                <p:cNvPr id="20" name="Oval 41"/>
                <p:cNvSpPr/>
                <p:nvPr/>
              </p:nvSpPr>
              <p:spPr>
                <a:xfrm>
                  <a:off x="12787" y="40693"/>
                  <a:ext cx="334" cy="669"/>
                </a:xfrm>
                <a:prstGeom prst="ellipse">
                  <a:avLst/>
                </a:pr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21" name="Oval 19"/>
                <p:cNvSpPr/>
                <p:nvPr/>
              </p:nvSpPr>
              <p:spPr>
                <a:xfrm>
                  <a:off x="12876" y="40931"/>
                  <a:ext cx="137" cy="205"/>
                </a:xfrm>
                <a:prstGeom prst="ellipse">
                  <a:avLst/>
                </a:prstGeom>
                <a:grpFill/>
                <a:ln w="12700" cap="flat" cmpd="sng">
                  <a:solidFill>
                    <a:srgbClr val="41719C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grpSp>
          <p:nvGrpSpPr>
            <p:cNvPr id="22" name="Group 21"/>
            <p:cNvGrpSpPr/>
            <p:nvPr/>
          </p:nvGrpSpPr>
          <p:grpSpPr>
            <a:xfrm>
              <a:off x="7089" y="144370"/>
              <a:ext cx="1848" cy="4244"/>
              <a:chOff x="12852" y="40272"/>
              <a:chExt cx="1848" cy="4244"/>
            </a:xfrm>
            <a:grpFill/>
          </p:grpSpPr>
          <p:sp>
            <p:nvSpPr>
              <p:cNvPr id="23" name="Freeform 48"/>
              <p:cNvSpPr/>
              <p:nvPr/>
            </p:nvSpPr>
            <p:spPr>
              <a:xfrm>
                <a:off x="13316" y="40516"/>
                <a:ext cx="434" cy="400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89858" y="117260"/>
                  </a:cxn>
                  <a:cxn ang="0">
                    <a:pos x="219193" y="1089165"/>
                  </a:cxn>
                  <a:cxn ang="0">
                    <a:pos x="120312" y="1781451"/>
                  </a:cxn>
                  <a:cxn ang="0">
                    <a:pos x="45117" y="2540635"/>
                  </a:cxn>
                </a:cxnLst>
                <a:pathLst>
                  <a:path w="734" h="6760">
                    <a:moveTo>
                      <a:pt x="0" y="0"/>
                    </a:moveTo>
                    <a:cubicBezTo>
                      <a:pt x="150" y="78"/>
                      <a:pt x="150" y="99"/>
                      <a:pt x="239" y="312"/>
                    </a:cubicBezTo>
                    <a:cubicBezTo>
                      <a:pt x="1037" y="1984"/>
                      <a:pt x="645" y="1536"/>
                      <a:pt x="583" y="2898"/>
                    </a:cubicBezTo>
                    <a:cubicBezTo>
                      <a:pt x="487" y="3669"/>
                      <a:pt x="397" y="4095"/>
                      <a:pt x="320" y="4740"/>
                    </a:cubicBezTo>
                    <a:cubicBezTo>
                      <a:pt x="205" y="5450"/>
                      <a:pt x="187" y="6087"/>
                      <a:pt x="120" y="6760"/>
                    </a:cubicBezTo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24" name="Group 23"/>
              <p:cNvGrpSpPr/>
              <p:nvPr/>
            </p:nvGrpSpPr>
            <p:grpSpPr>
              <a:xfrm>
                <a:off x="12852" y="40272"/>
                <a:ext cx="1848" cy="4184"/>
                <a:chOff x="12852" y="40272"/>
                <a:chExt cx="1848" cy="4184"/>
              </a:xfrm>
              <a:grpFill/>
            </p:grpSpPr>
            <p:grpSp>
              <p:nvGrpSpPr>
                <p:cNvPr id="25" name="Group 24"/>
                <p:cNvGrpSpPr/>
                <p:nvPr/>
              </p:nvGrpSpPr>
              <p:grpSpPr>
                <a:xfrm>
                  <a:off x="12852" y="40272"/>
                  <a:ext cx="1848" cy="4184"/>
                  <a:chOff x="12852" y="40272"/>
                  <a:chExt cx="1848" cy="4184"/>
                </a:xfrm>
                <a:grpFill/>
              </p:grpSpPr>
              <p:sp>
                <p:nvSpPr>
                  <p:cNvPr id="26" name="Freeform 49"/>
                  <p:cNvSpPr/>
                  <p:nvPr/>
                </p:nvSpPr>
                <p:spPr>
                  <a:xfrm>
                    <a:off x="12881" y="41368"/>
                    <a:ext cx="360" cy="3089"/>
                  </a:xfrm>
                  <a:custGeom>
                    <a:avLst/>
                    <a:gdLst/>
                    <a:ahLst/>
                    <a:cxnLst>
                      <a:cxn ang="0">
                        <a:pos x="75197" y="0"/>
                      </a:cxn>
                      <a:cxn ang="0">
                        <a:pos x="218072" y="774084"/>
                      </a:cxn>
                      <a:cxn ang="0">
                        <a:pos x="33462" y="1471512"/>
                      </a:cxn>
                      <a:cxn ang="0">
                        <a:pos x="0" y="1961515"/>
                      </a:cxn>
                    </a:cxnLst>
                    <a:pathLst>
                      <a:path w="609" h="5220">
                        <a:moveTo>
                          <a:pt x="200" y="0"/>
                        </a:moveTo>
                        <a:cubicBezTo>
                          <a:pt x="474" y="696"/>
                          <a:pt x="688" y="1556"/>
                          <a:pt x="580" y="2060"/>
                        </a:cubicBezTo>
                        <a:cubicBezTo>
                          <a:pt x="430" y="2674"/>
                          <a:pt x="123" y="3276"/>
                          <a:pt x="89" y="3916"/>
                        </a:cubicBezTo>
                        <a:lnTo>
                          <a:pt x="0" y="5220"/>
                        </a:lnTo>
                      </a:path>
                    </a:pathLst>
                  </a:custGeom>
                  <a:no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grpFill/>
                      </a14:hiddenFill>
                    </a:ext>
                  </a:extLst>
                </p:spPr>
                <p:txBody>
                  <a:bodyPr/>
                  <a:p>
                    <a:endParaRPr lang="en-US"/>
                  </a:p>
                </p:txBody>
              </p:sp>
              <p:grpSp>
                <p:nvGrpSpPr>
                  <p:cNvPr id="27" name="Group 26"/>
                  <p:cNvGrpSpPr/>
                  <p:nvPr/>
                </p:nvGrpSpPr>
                <p:grpSpPr>
                  <a:xfrm>
                    <a:off x="12852" y="40272"/>
                    <a:ext cx="1848" cy="4148"/>
                    <a:chOff x="12852" y="40272"/>
                    <a:chExt cx="1848" cy="4148"/>
                  </a:xfrm>
                  <a:grpFill/>
                </p:grpSpPr>
                <p:sp>
                  <p:nvSpPr>
                    <p:cNvPr id="28" name="Freeform 44"/>
                    <p:cNvSpPr/>
                    <p:nvPr/>
                  </p:nvSpPr>
                  <p:spPr>
                    <a:xfrm>
                      <a:off x="13019" y="40340"/>
                      <a:ext cx="708" cy="37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235585"/>
                        </a:cxn>
                        <a:cxn ang="0">
                          <a:pos x="449580" y="0"/>
                        </a:cxn>
                      </a:cxnLst>
                      <a:pathLst>
                        <a:path w="760095" h="398145">
                          <a:moveTo>
                            <a:pt x="0" y="398145"/>
                          </a:moveTo>
                          <a:lnTo>
                            <a:pt x="760095" y="0"/>
                          </a:lnTo>
                        </a:path>
                      </a:pathLst>
                    </a:custGeom>
                    <a:grpFill/>
                    <a:ln w="38100" cap="flat" cmpd="sng">
                      <a:solidFill>
                        <a:srgbClr val="AFABAB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/>
                    <a:p>
                      <a:endParaRPr lang="en-US"/>
                    </a:p>
                  </p:txBody>
                </p:sp>
                <p:grpSp>
                  <p:nvGrpSpPr>
                    <p:cNvPr id="29" name="Group 28"/>
                    <p:cNvGrpSpPr/>
                    <p:nvPr/>
                  </p:nvGrpSpPr>
                  <p:grpSpPr>
                    <a:xfrm>
                      <a:off x="12852" y="40272"/>
                      <a:ext cx="1848" cy="4149"/>
                      <a:chOff x="12852" y="40272"/>
                      <a:chExt cx="1848" cy="4149"/>
                    </a:xfrm>
                    <a:grpFill/>
                  </p:grpSpPr>
                  <p:sp>
                    <p:nvSpPr>
                      <p:cNvPr id="30" name="Freeform 43"/>
                      <p:cNvSpPr/>
                      <p:nvPr/>
                    </p:nvSpPr>
                    <p:spPr>
                      <a:xfrm>
                        <a:off x="13681" y="40272"/>
                        <a:ext cx="613" cy="2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89255" y="82445"/>
                          </a:cxn>
                        </a:cxnLst>
                        <a:pathLst>
                          <a:path w="1035" h="421">
                            <a:moveTo>
                              <a:pt x="0" y="0"/>
                            </a:moveTo>
                            <a:cubicBezTo>
                              <a:pt x="560" y="693"/>
                              <a:pt x="949" y="352"/>
                              <a:pt x="1035" y="219"/>
                            </a:cubicBezTo>
                          </a:path>
                        </a:pathLst>
                      </a:custGeom>
                      <a:grpFill/>
                      <a:ln w="38100" cap="flat" cmpd="sng">
                        <a:solidFill>
                          <a:srgbClr val="AFABAB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/>
                      <a:p>
                        <a:endParaRPr lang="en-US"/>
                      </a:p>
                    </p:txBody>
                  </p:sp>
                  <p:grpSp>
                    <p:nvGrpSpPr>
                      <p:cNvPr id="31" name="Group 30"/>
                      <p:cNvGrpSpPr/>
                      <p:nvPr/>
                    </p:nvGrpSpPr>
                    <p:grpSpPr>
                      <a:xfrm>
                        <a:off x="12852" y="40521"/>
                        <a:ext cx="1848" cy="3900"/>
                        <a:chOff x="12852" y="40521"/>
                        <a:chExt cx="1848" cy="3900"/>
                      </a:xfrm>
                      <a:grpFill/>
                    </p:grpSpPr>
                    <p:sp>
                      <p:nvSpPr>
                        <p:cNvPr id="32" name="Freeform 47"/>
                        <p:cNvSpPr/>
                        <p:nvPr/>
                      </p:nvSpPr>
                      <p:spPr>
                        <a:xfrm>
                          <a:off x="14071" y="40521"/>
                          <a:ext cx="189" cy="390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74115" y="370198"/>
                            </a:cxn>
                            <a:cxn ang="0">
                              <a:pos x="48156" y="925684"/>
                            </a:cxn>
                            <a:cxn ang="0">
                              <a:pos x="45899" y="1703664"/>
                            </a:cxn>
                            <a:cxn ang="0">
                              <a:pos x="37998" y="2477135"/>
                            </a:cxn>
                          </a:cxnLst>
                          <a:pathLst>
                            <a:path w="319" h="6591">
                              <a:moveTo>
                                <a:pt x="0" y="0"/>
                              </a:moveTo>
                              <a:lnTo>
                                <a:pt x="197" y="985"/>
                              </a:lnTo>
                              <a:cubicBezTo>
                                <a:pt x="459" y="1859"/>
                                <a:pt x="235" y="1994"/>
                                <a:pt x="128" y="2463"/>
                              </a:cubicBezTo>
                              <a:cubicBezTo>
                                <a:pt x="-136" y="3322"/>
                                <a:pt x="155" y="3879"/>
                                <a:pt x="122" y="4533"/>
                              </a:cubicBezTo>
                              <a:cubicBezTo>
                                <a:pt x="129" y="5317"/>
                                <a:pt x="110" y="5875"/>
                                <a:pt x="101" y="6591"/>
                              </a:cubicBezTo>
                            </a:path>
                          </a:pathLst>
                        </a:custGeom>
                        <a:grpFill/>
                        <a:ln w="38100" cap="flat" cmpd="sng">
                          <a:solidFill>
                            <a:srgbClr val="AFABAB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/>
                        <a:p>
                          <a:endParaRPr lang="en-US"/>
                        </a:p>
                      </p:txBody>
                    </p:sp>
                    <p:grpSp>
                      <p:nvGrpSpPr>
                        <p:cNvPr id="33" name="Group 32"/>
                        <p:cNvGrpSpPr/>
                        <p:nvPr/>
                      </p:nvGrpSpPr>
                      <p:grpSpPr>
                        <a:xfrm>
                          <a:off x="12852" y="41410"/>
                          <a:ext cx="1849" cy="2215"/>
                          <a:chOff x="12852" y="41410"/>
                          <a:chExt cx="1849" cy="2215"/>
                        </a:xfrm>
                        <a:grpFill/>
                      </p:grpSpPr>
                      <p:sp>
                        <p:nvSpPr>
                          <p:cNvPr id="34" name="Freeform 50"/>
                          <p:cNvSpPr/>
                          <p:nvPr/>
                        </p:nvSpPr>
                        <p:spPr>
                          <a:xfrm>
                            <a:off x="12975" y="41410"/>
                            <a:ext cx="1726" cy="14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65082"/>
                              </a:cxn>
                              <a:cxn ang="0">
                                <a:pos x="599668" y="59815"/>
                              </a:cxn>
                              <a:cxn ang="0">
                                <a:pos x="1096010" y="0"/>
                              </a:cxn>
                            </a:cxnLst>
                            <a:pathLst>
                              <a:path w="2917" h="238">
                                <a:moveTo>
                                  <a:pt x="0" y="173"/>
                                </a:moveTo>
                                <a:cubicBezTo>
                                  <a:pt x="378" y="248"/>
                                  <a:pt x="846" y="276"/>
                                  <a:pt x="1596" y="159"/>
                                </a:cubicBezTo>
                                <a:lnTo>
                                  <a:pt x="2917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35" name="Freeform 51"/>
                          <p:cNvSpPr/>
                          <p:nvPr/>
                        </p:nvSpPr>
                        <p:spPr>
                          <a:xfrm>
                            <a:off x="13170" y="42443"/>
                            <a:ext cx="1254" cy="8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0705"/>
                              </a:cxn>
                              <a:cxn ang="0">
                                <a:pos x="796290" y="0"/>
                              </a:cxn>
                            </a:cxnLst>
                            <a:pathLst>
                              <a:path w="2119" h="141">
                                <a:moveTo>
                                  <a:pt x="0" y="55"/>
                                </a:moveTo>
                                <a:cubicBezTo>
                                  <a:pt x="736" y="220"/>
                                  <a:pt x="1438" y="117"/>
                                  <a:pt x="2119" y="0"/>
                                </a:cubicBez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  <p:sp>
                        <p:nvSpPr>
                          <p:cNvPr id="36" name="Freeform 52"/>
                          <p:cNvSpPr/>
                          <p:nvPr/>
                        </p:nvSpPr>
                        <p:spPr>
                          <a:xfrm>
                            <a:off x="12852" y="43495"/>
                            <a:ext cx="1759" cy="13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31005"/>
                              </a:cxn>
                              <a:cxn ang="0">
                                <a:pos x="597367" y="75244"/>
                              </a:cxn>
                              <a:cxn ang="0">
                                <a:pos x="1116965" y="0"/>
                              </a:cxn>
                            </a:cxnLst>
                            <a:pathLst>
                              <a:path w="2973" h="221">
                                <a:moveTo>
                                  <a:pt x="0" y="82"/>
                                </a:moveTo>
                                <a:cubicBezTo>
                                  <a:pt x="283" y="220"/>
                                  <a:pt x="1039" y="247"/>
                                  <a:pt x="1590" y="199"/>
                                </a:cubicBezTo>
                                <a:lnTo>
                                  <a:pt x="2973" y="0"/>
                                </a:lnTo>
                              </a:path>
                            </a:pathLst>
                          </a:custGeom>
                          <a:grpFill/>
                          <a:ln w="38100" cap="flat" cmpd="sng">
                            <a:solidFill>
                              <a:srgbClr val="AFABAB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  <p:txBody>
                          <a:bodyPr/>
                          <a:p>
                            <a:endParaRPr lang="en-US"/>
                          </a:p>
                        </p:txBody>
                      </p:sp>
                    </p:grpSp>
                  </p:grpSp>
                </p:grpSp>
              </p:grpSp>
            </p:grpSp>
            <p:sp>
              <p:nvSpPr>
                <p:cNvPr id="37" name="Freeform 9"/>
                <p:cNvSpPr/>
                <p:nvPr/>
              </p:nvSpPr>
              <p:spPr>
                <a:xfrm>
                  <a:off x="12928" y="40664"/>
                  <a:ext cx="240" cy="745"/>
                </a:xfrm>
                <a:custGeom>
                  <a:avLst/>
                  <a:gdLst/>
                  <a:ahLst/>
                  <a:cxnLst>
                    <a:cxn ang="0">
                      <a:pos x="30103" y="0"/>
                    </a:cxn>
                    <a:cxn ang="0">
                      <a:pos x="149389" y="314130"/>
                    </a:cxn>
                    <a:cxn ang="0">
                      <a:pos x="59831" y="467438"/>
                    </a:cxn>
                    <a:cxn ang="0">
                      <a:pos x="0" y="472323"/>
                    </a:cxn>
                  </a:cxnLst>
                  <a:pathLst>
                    <a:path w="405" h="1259">
                      <a:moveTo>
                        <a:pt x="80" y="0"/>
                      </a:moveTo>
                      <a:cubicBezTo>
                        <a:pt x="412" y="65"/>
                        <a:pt x="421" y="556"/>
                        <a:pt x="397" y="836"/>
                      </a:cubicBezTo>
                      <a:cubicBezTo>
                        <a:pt x="373" y="1116"/>
                        <a:pt x="159" y="1250"/>
                        <a:pt x="159" y="1244"/>
                      </a:cubicBezTo>
                      <a:cubicBezTo>
                        <a:pt x="74" y="1257"/>
                        <a:pt x="92" y="1263"/>
                        <a:pt x="0" y="1257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38" name="Freeform 46"/>
            <p:cNvSpPr/>
            <p:nvPr/>
          </p:nvSpPr>
          <p:spPr>
            <a:xfrm>
              <a:off x="8875" y="144618"/>
              <a:ext cx="31" cy="527"/>
            </a:xfrm>
            <a:custGeom>
              <a:avLst/>
              <a:gdLst/>
              <a:ahLst/>
              <a:cxnLst>
                <a:cxn ang="0">
                  <a:pos x="1157" y="0"/>
                </a:cxn>
                <a:cxn ang="0">
                  <a:pos x="20070" y="334645"/>
                </a:cxn>
              </a:cxnLst>
              <a:pathLst>
                <a:path w="52" h="891">
                  <a:moveTo>
                    <a:pt x="3" y="0"/>
                  </a:moveTo>
                  <a:cubicBezTo>
                    <a:pt x="-7" y="307"/>
                    <a:pt x="13" y="574"/>
                    <a:pt x="52" y="891"/>
                  </a:cubicBezTo>
                </a:path>
              </a:pathLst>
            </a:custGeom>
            <a:grp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39" name="Group 38"/>
          <p:cNvGrpSpPr/>
          <p:nvPr/>
        </p:nvGrpSpPr>
        <p:grpSpPr>
          <a:xfrm rot="0">
            <a:off x="6060440" y="733425"/>
            <a:ext cx="2292350" cy="5522595"/>
            <a:chOff x="1272" y="1100"/>
            <a:chExt cx="5672" cy="13658"/>
          </a:xfrm>
          <a:solidFill>
            <a:schemeClr val="bg1">
              <a:lumMod val="85000"/>
            </a:schemeClr>
          </a:solidFill>
        </p:grpSpPr>
        <p:grpSp>
          <p:nvGrpSpPr>
            <p:cNvPr id="40" name="Group 39"/>
            <p:cNvGrpSpPr/>
            <p:nvPr/>
          </p:nvGrpSpPr>
          <p:grpSpPr>
            <a:xfrm>
              <a:off x="1272" y="1100"/>
              <a:ext cx="5673" cy="13658"/>
              <a:chOff x="1272" y="1100"/>
              <a:chExt cx="5673" cy="13658"/>
            </a:xfrm>
            <a:grpFill/>
          </p:grpSpPr>
          <p:sp>
            <p:nvSpPr>
              <p:cNvPr id="41" name="Freeform 39"/>
              <p:cNvSpPr/>
              <p:nvPr/>
            </p:nvSpPr>
            <p:spPr>
              <a:xfrm flipH="1">
                <a:off x="1272" y="1100"/>
                <a:ext cx="5673" cy="13658"/>
              </a:xfrm>
              <a:custGeom>
                <a:avLst/>
                <a:gdLst>
                  <a:gd name="connsiteX0" fmla="*/ 1900 w 5673"/>
                  <a:gd name="connsiteY0" fmla="*/ 276 h 13657"/>
                  <a:gd name="connsiteX1" fmla="*/ 3278 w 5673"/>
                  <a:gd name="connsiteY1" fmla="*/ 34 h 13657"/>
                  <a:gd name="connsiteX2" fmla="*/ 4060 w 5673"/>
                  <a:gd name="connsiteY2" fmla="*/ 981 h 13657"/>
                  <a:gd name="connsiteX3" fmla="*/ 5596 w 5673"/>
                  <a:gd name="connsiteY3" fmla="*/ 1656 h 13657"/>
                  <a:gd name="connsiteX4" fmla="*/ 5506 w 5673"/>
                  <a:gd name="connsiteY4" fmla="*/ 3443 h 13657"/>
                  <a:gd name="connsiteX5" fmla="*/ 4921 w 5673"/>
                  <a:gd name="connsiteY5" fmla="*/ 6703 h 13657"/>
                  <a:gd name="connsiteX6" fmla="*/ 5461 w 5673"/>
                  <a:gd name="connsiteY6" fmla="*/ 9709 h 13657"/>
                  <a:gd name="connsiteX7" fmla="*/ 5459 w 5673"/>
                  <a:gd name="connsiteY7" fmla="*/ 13131 h 13657"/>
                  <a:gd name="connsiteX8" fmla="*/ 4 w 5673"/>
                  <a:gd name="connsiteY8" fmla="*/ 13469 h 13657"/>
                  <a:gd name="connsiteX9" fmla="*/ 708 w 5673"/>
                  <a:gd name="connsiteY9" fmla="*/ 8860 h 13657"/>
                  <a:gd name="connsiteX10" fmla="*/ 830 w 5673"/>
                  <a:gd name="connsiteY10" fmla="*/ 5838 h 13657"/>
                  <a:gd name="connsiteX11" fmla="*/ 342 w 5673"/>
                  <a:gd name="connsiteY11" fmla="*/ 4283 h 13657"/>
                  <a:gd name="connsiteX12" fmla="*/ 403 w 5673"/>
                  <a:gd name="connsiteY12" fmla="*/ 2390 h 13657"/>
                  <a:gd name="connsiteX13" fmla="*/ 2161 w 5673"/>
                  <a:gd name="connsiteY13" fmla="*/ 1401 h 13657"/>
                  <a:gd name="connsiteX14" fmla="*/ 1900 w 5673"/>
                  <a:gd name="connsiteY14" fmla="*/ 276 h 13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pathLst>
                  <a:path w="5673" h="13658">
                    <a:moveTo>
                      <a:pt x="1900" y="276"/>
                    </a:moveTo>
                    <a:cubicBezTo>
                      <a:pt x="2255" y="106"/>
                      <a:pt x="2696" y="-78"/>
                      <a:pt x="3278" y="34"/>
                    </a:cubicBezTo>
                    <a:cubicBezTo>
                      <a:pt x="3304" y="341"/>
                      <a:pt x="3867" y="950"/>
                      <a:pt x="4060" y="981"/>
                    </a:cubicBezTo>
                    <a:lnTo>
                      <a:pt x="5596" y="1656"/>
                    </a:lnTo>
                    <a:cubicBezTo>
                      <a:pt x="5746" y="2256"/>
                      <a:pt x="5656" y="2797"/>
                      <a:pt x="5506" y="3443"/>
                    </a:cubicBezTo>
                    <a:cubicBezTo>
                      <a:pt x="5368" y="4465"/>
                      <a:pt x="5100" y="4656"/>
                      <a:pt x="4921" y="6703"/>
                    </a:cubicBezTo>
                    <a:cubicBezTo>
                      <a:pt x="4778" y="7887"/>
                      <a:pt x="5359" y="8337"/>
                      <a:pt x="5461" y="9709"/>
                    </a:cubicBezTo>
                    <a:lnTo>
                      <a:pt x="5459" y="13131"/>
                    </a:lnTo>
                    <a:cubicBezTo>
                      <a:pt x="3866" y="13457"/>
                      <a:pt x="1938" y="13922"/>
                      <a:pt x="4" y="13469"/>
                    </a:cubicBezTo>
                    <a:cubicBezTo>
                      <a:pt x="-30" y="11702"/>
                      <a:pt x="150" y="10249"/>
                      <a:pt x="708" y="8860"/>
                    </a:cubicBezTo>
                    <a:cubicBezTo>
                      <a:pt x="1243" y="7805"/>
                      <a:pt x="1133" y="7164"/>
                      <a:pt x="830" y="5838"/>
                    </a:cubicBezTo>
                    <a:lnTo>
                      <a:pt x="342" y="4283"/>
                    </a:lnTo>
                    <a:lnTo>
                      <a:pt x="403" y="2390"/>
                    </a:lnTo>
                    <a:lnTo>
                      <a:pt x="2161" y="1401"/>
                    </a:lnTo>
                    <a:cubicBezTo>
                      <a:pt x="2461" y="1181"/>
                      <a:pt x="2011" y="679"/>
                      <a:pt x="1900" y="276"/>
                    </a:cubicBezTo>
                    <a:close/>
                  </a:path>
                </a:pathLst>
              </a:custGeom>
              <a:grp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p>
                <a:endParaRPr lang="en-US"/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1597" y="1914"/>
                <a:ext cx="5349" cy="12837"/>
                <a:chOff x="1597" y="1914"/>
                <a:chExt cx="5349" cy="12837"/>
              </a:xfrm>
              <a:grpFill/>
            </p:grpSpPr>
            <p:grpSp>
              <p:nvGrpSpPr>
                <p:cNvPr id="43" name="Group 42"/>
                <p:cNvGrpSpPr/>
                <p:nvPr/>
              </p:nvGrpSpPr>
              <p:grpSpPr>
                <a:xfrm rot="0" flipH="1">
                  <a:off x="5958" y="3447"/>
                  <a:ext cx="988" cy="1975"/>
                  <a:chOff x="12787" y="40693"/>
                  <a:chExt cx="334" cy="668"/>
                </a:xfrm>
                <a:grpFill/>
              </p:grpSpPr>
              <p:sp>
                <p:nvSpPr>
                  <p:cNvPr id="44" name="Oval 41"/>
                  <p:cNvSpPr/>
                  <p:nvPr/>
                </p:nvSpPr>
                <p:spPr>
                  <a:xfrm>
                    <a:off x="12787" y="40693"/>
                    <a:ext cx="334" cy="669"/>
                  </a:xfrm>
                  <a:prstGeom prst="ellipse">
                    <a:avLst/>
                  </a:prstGeom>
                  <a:grp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45" name="Oval 19"/>
                  <p:cNvSpPr/>
                  <p:nvPr/>
                </p:nvSpPr>
                <p:spPr>
                  <a:xfrm>
                    <a:off x="12876" y="40931"/>
                    <a:ext cx="137" cy="205"/>
                  </a:xfrm>
                  <a:prstGeom prst="ellipse">
                    <a:avLst/>
                  </a:prstGeom>
                  <a:grpFill/>
                  <a:ln w="12700" cap="flat" cmpd="sng">
                    <a:solidFill>
                      <a:srgbClr val="41719C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46" name="Freeform 48"/>
                <p:cNvSpPr/>
                <p:nvPr/>
              </p:nvSpPr>
              <p:spPr>
                <a:xfrm flipH="1">
                  <a:off x="4476" y="2923"/>
                  <a:ext cx="950" cy="11829"/>
                </a:xfrm>
                <a:custGeom>
                  <a:avLst/>
                  <a:gdLst>
                    <a:gd name="connsiteX0" fmla="*/ 0 w 950"/>
                    <a:gd name="connsiteY0" fmla="*/ 0 h 11829"/>
                    <a:gd name="connsiteX1" fmla="*/ 418 w 950"/>
                    <a:gd name="connsiteY1" fmla="*/ 546 h 11829"/>
                    <a:gd name="connsiteX2" fmla="*/ 950 w 950"/>
                    <a:gd name="connsiteY2" fmla="*/ 5935 h 11829"/>
                    <a:gd name="connsiteX3" fmla="*/ 559 w 950"/>
                    <a:gd name="connsiteY3" fmla="*/ 8294 h 11829"/>
                    <a:gd name="connsiteX4" fmla="*/ 210 w 950"/>
                    <a:gd name="connsiteY4" fmla="*/ 11829 h 118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950" h="11829">
                      <a:moveTo>
                        <a:pt x="0" y="0"/>
                      </a:moveTo>
                      <a:cubicBezTo>
                        <a:pt x="262" y="136"/>
                        <a:pt x="262" y="173"/>
                        <a:pt x="418" y="546"/>
                      </a:cubicBezTo>
                      <a:cubicBezTo>
                        <a:pt x="1196" y="3249"/>
                        <a:pt x="793" y="3472"/>
                        <a:pt x="950" y="5935"/>
                      </a:cubicBezTo>
                      <a:cubicBezTo>
                        <a:pt x="782" y="7284"/>
                        <a:pt x="694" y="7166"/>
                        <a:pt x="559" y="8294"/>
                      </a:cubicBezTo>
                      <a:cubicBezTo>
                        <a:pt x="358" y="9537"/>
                        <a:pt x="327" y="10651"/>
                        <a:pt x="210" y="11829"/>
                      </a:cubicBezTo>
                    </a:path>
                  </a:pathLst>
                </a:custGeom>
                <a:grp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47" name="Freeform 44"/>
                <p:cNvSpPr/>
                <p:nvPr/>
              </p:nvSpPr>
              <p:spPr>
                <a:xfrm flipH="1">
                  <a:off x="4495" y="2421"/>
                  <a:ext cx="1782" cy="1026"/>
                </a:xfrm>
                <a:custGeom>
                  <a:avLst/>
                  <a:gdLst>
                    <a:gd name="connsiteX0" fmla="*/ 0 w 1894"/>
                    <a:gd name="connsiteY0" fmla="*/ 1175 h 1175"/>
                    <a:gd name="connsiteX1" fmla="*/ 1894 w 1894"/>
                    <a:gd name="connsiteY1" fmla="*/ 0 h 11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pathLst>
                    <a:path w="1894" h="1175">
                      <a:moveTo>
                        <a:pt x="0" y="1175"/>
                      </a:moveTo>
                      <a:lnTo>
                        <a:pt x="1894" y="0"/>
                      </a:ln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sp>
              <p:nvSpPr>
                <p:cNvPr id="48" name="Freeform 47"/>
                <p:cNvSpPr/>
                <p:nvPr/>
              </p:nvSpPr>
              <p:spPr>
                <a:xfrm flipH="1">
                  <a:off x="3109" y="2300"/>
                  <a:ext cx="410" cy="12283"/>
                </a:xfrm>
                <a:custGeom>
                  <a:avLst/>
                  <a:gdLst>
                    <a:gd name="connsiteX0" fmla="*/ 0 w 409"/>
                    <a:gd name="connsiteY0" fmla="*/ 0 h 12283"/>
                    <a:gd name="connsiteX1" fmla="*/ 276 w 409"/>
                    <a:gd name="connsiteY1" fmla="*/ 3577 h 12283"/>
                    <a:gd name="connsiteX2" fmla="*/ 39 w 409"/>
                    <a:gd name="connsiteY2" fmla="*/ 6509 h 12283"/>
                    <a:gd name="connsiteX3" fmla="*/ 398 w 409"/>
                    <a:gd name="connsiteY3" fmla="*/ 9679 h 12283"/>
                    <a:gd name="connsiteX4" fmla="*/ 311 w 409"/>
                    <a:gd name="connsiteY4" fmla="*/ 12283 h 1228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410" h="12283">
                      <a:moveTo>
                        <a:pt x="0" y="0"/>
                      </a:moveTo>
                      <a:cubicBezTo>
                        <a:pt x="224" y="629"/>
                        <a:pt x="398" y="1832"/>
                        <a:pt x="276" y="3577"/>
                      </a:cubicBezTo>
                      <a:cubicBezTo>
                        <a:pt x="154" y="4753"/>
                        <a:pt x="32" y="5633"/>
                        <a:pt x="39" y="6509"/>
                      </a:cubicBezTo>
                      <a:cubicBezTo>
                        <a:pt x="240" y="8121"/>
                        <a:pt x="464" y="8535"/>
                        <a:pt x="398" y="9679"/>
                      </a:cubicBezTo>
                      <a:cubicBezTo>
                        <a:pt x="411" y="11051"/>
                        <a:pt x="331" y="11030"/>
                        <a:pt x="311" y="12283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  <p:grpSp>
              <p:nvGrpSpPr>
                <p:cNvPr id="49" name="Group 48"/>
                <p:cNvGrpSpPr/>
                <p:nvPr/>
              </p:nvGrpSpPr>
              <p:grpSpPr>
                <a:xfrm rot="0" flipH="1">
                  <a:off x="1597" y="5629"/>
                  <a:ext cx="5201" cy="6489"/>
                  <a:chOff x="12852" y="41431"/>
                  <a:chExt cx="1759" cy="2195"/>
                </a:xfrm>
                <a:grpFill/>
              </p:grpSpPr>
              <p:sp>
                <p:nvSpPr>
                  <p:cNvPr id="50" name="Freeform 50"/>
                  <p:cNvSpPr/>
                  <p:nvPr/>
                </p:nvSpPr>
                <p:spPr>
                  <a:xfrm>
                    <a:off x="12961" y="41431"/>
                    <a:ext cx="1584" cy="122"/>
                  </a:xfrm>
                  <a:custGeom>
                    <a:avLst/>
                    <a:gdLst>
                      <a:gd name="connsiteX0" fmla="*/ 0 w 4684"/>
                      <a:gd name="connsiteY0" fmla="*/ 254 h 361"/>
                      <a:gd name="connsiteX1" fmla="*/ 2834 w 4684"/>
                      <a:gd name="connsiteY1" fmla="*/ 216 h 361"/>
                      <a:gd name="connsiteX2" fmla="*/ 4684 w 4684"/>
                      <a:gd name="connsiteY2" fmla="*/ 0 h 36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pathLst>
                      <a:path w="4684" h="361">
                        <a:moveTo>
                          <a:pt x="0" y="254"/>
                        </a:moveTo>
                        <a:cubicBezTo>
                          <a:pt x="661" y="385"/>
                          <a:pt x="1522" y="421"/>
                          <a:pt x="2834" y="216"/>
                        </a:cubicBezTo>
                        <a:lnTo>
                          <a:pt x="4684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51" name="Freeform 51"/>
                  <p:cNvSpPr/>
                  <p:nvPr/>
                </p:nvSpPr>
                <p:spPr>
                  <a:xfrm>
                    <a:off x="13170" y="42443"/>
                    <a:ext cx="1254" cy="83"/>
                  </a:xfrm>
                  <a:custGeom>
                    <a:avLst/>
                    <a:gdLst/>
                    <a:ahLst/>
                    <a:cxnLst>
                      <a:cxn ang="0">
                        <a:pos x="0" y="20705"/>
                      </a:cxn>
                      <a:cxn ang="0">
                        <a:pos x="796290" y="0"/>
                      </a:cxn>
                    </a:cxnLst>
                    <a:pathLst>
                      <a:path w="2119" h="141">
                        <a:moveTo>
                          <a:pt x="0" y="55"/>
                        </a:moveTo>
                        <a:cubicBezTo>
                          <a:pt x="736" y="220"/>
                          <a:pt x="1438" y="117"/>
                          <a:pt x="2119" y="0"/>
                        </a:cubicBez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  <p:sp>
                <p:nvSpPr>
                  <p:cNvPr id="52" name="Freeform 52"/>
                  <p:cNvSpPr/>
                  <p:nvPr/>
                </p:nvSpPr>
                <p:spPr>
                  <a:xfrm>
                    <a:off x="12852" y="43495"/>
                    <a:ext cx="1759" cy="131"/>
                  </a:xfrm>
                  <a:custGeom>
                    <a:avLst/>
                    <a:gdLst/>
                    <a:ahLst/>
                    <a:cxnLst>
                      <a:cxn ang="0">
                        <a:pos x="0" y="31005"/>
                      </a:cxn>
                      <a:cxn ang="0">
                        <a:pos x="597367" y="75244"/>
                      </a:cxn>
                      <a:cxn ang="0">
                        <a:pos x="1116965" y="0"/>
                      </a:cxn>
                    </a:cxnLst>
                    <a:pathLst>
                      <a:path w="2973" h="221">
                        <a:moveTo>
                          <a:pt x="0" y="82"/>
                        </a:moveTo>
                        <a:cubicBezTo>
                          <a:pt x="283" y="220"/>
                          <a:pt x="1039" y="247"/>
                          <a:pt x="1590" y="199"/>
                        </a:cubicBezTo>
                        <a:lnTo>
                          <a:pt x="2973" y="0"/>
                        </a:lnTo>
                      </a:path>
                    </a:pathLst>
                  </a:custGeom>
                  <a:grpFill/>
                  <a:ln w="38100" cap="flat" cmpd="sng">
                    <a:solidFill>
                      <a:srgbClr val="AFABAB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/>
                  <a:p>
                    <a:endParaRPr lang="en-US"/>
                  </a:p>
                </p:txBody>
              </p:sp>
            </p:grpSp>
            <p:sp>
              <p:nvSpPr>
                <p:cNvPr id="53" name="Freeform 52"/>
                <p:cNvSpPr/>
                <p:nvPr/>
              </p:nvSpPr>
              <p:spPr>
                <a:xfrm>
                  <a:off x="3069" y="1914"/>
                  <a:ext cx="1611" cy="507"/>
                </a:xfrm>
                <a:custGeom>
                  <a:avLst/>
                  <a:gdLst>
                    <a:gd name="connsiteX0" fmla="*/ 0 w 1611"/>
                    <a:gd name="connsiteY0" fmla="*/ 0 h 506"/>
                    <a:gd name="connsiteX1" fmla="*/ 1611 w 1611"/>
                    <a:gd name="connsiteY1" fmla="*/ 470 h 5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611" h="507">
                      <a:moveTo>
                        <a:pt x="0" y="0"/>
                      </a:moveTo>
                      <a:cubicBezTo>
                        <a:pt x="-23" y="354"/>
                        <a:pt x="879" y="604"/>
                        <a:pt x="1611" y="470"/>
                      </a:cubicBezTo>
                    </a:path>
                  </a:pathLst>
                </a:custGeom>
                <a:grpFill/>
                <a:ln w="38100">
                  <a:solidFill>
                    <a:schemeClr val="bg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en-US"/>
                </a:p>
              </p:txBody>
            </p:sp>
            <p:sp>
              <p:nvSpPr>
                <p:cNvPr id="54" name="Freeform 47"/>
                <p:cNvSpPr/>
                <p:nvPr/>
              </p:nvSpPr>
              <p:spPr>
                <a:xfrm flipH="1">
                  <a:off x="2151" y="2430"/>
                  <a:ext cx="371" cy="12163"/>
                </a:xfrm>
                <a:custGeom>
                  <a:avLst/>
                  <a:gdLst>
                    <a:gd name="connsiteX0" fmla="*/ 317 w 371"/>
                    <a:gd name="connsiteY0" fmla="*/ 0 h 12163"/>
                    <a:gd name="connsiteX1" fmla="*/ 237 w 371"/>
                    <a:gd name="connsiteY1" fmla="*/ 3457 h 12163"/>
                    <a:gd name="connsiteX2" fmla="*/ 0 w 371"/>
                    <a:gd name="connsiteY2" fmla="*/ 6389 h 12163"/>
                    <a:gd name="connsiteX3" fmla="*/ 359 w 371"/>
                    <a:gd name="connsiteY3" fmla="*/ 9559 h 12163"/>
                    <a:gd name="connsiteX4" fmla="*/ 272 w 371"/>
                    <a:gd name="connsiteY4" fmla="*/ 12163 h 121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pathLst>
                    <a:path w="371" h="12163">
                      <a:moveTo>
                        <a:pt x="317" y="0"/>
                      </a:moveTo>
                      <a:cubicBezTo>
                        <a:pt x="407" y="855"/>
                        <a:pt x="359" y="1712"/>
                        <a:pt x="237" y="3457"/>
                      </a:cubicBezTo>
                      <a:cubicBezTo>
                        <a:pt x="115" y="4633"/>
                        <a:pt x="-7" y="5513"/>
                        <a:pt x="0" y="6389"/>
                      </a:cubicBezTo>
                      <a:cubicBezTo>
                        <a:pt x="201" y="8001"/>
                        <a:pt x="425" y="8415"/>
                        <a:pt x="359" y="9559"/>
                      </a:cubicBezTo>
                      <a:cubicBezTo>
                        <a:pt x="372" y="10931"/>
                        <a:pt x="292" y="10910"/>
                        <a:pt x="272" y="12163"/>
                      </a:cubicBezTo>
                    </a:path>
                  </a:pathLst>
                </a:custGeom>
                <a:grpFill/>
                <a:ln w="38100" cap="flat" cmpd="sng">
                  <a:solidFill>
                    <a:srgbClr val="AFABAB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en-US"/>
                </a:p>
              </p:txBody>
            </p:sp>
          </p:grpSp>
        </p:grpSp>
        <p:sp>
          <p:nvSpPr>
            <p:cNvPr id="55" name="Freeform 49"/>
            <p:cNvSpPr/>
            <p:nvPr/>
          </p:nvSpPr>
          <p:spPr>
            <a:xfrm flipH="1">
              <a:off x="5648" y="5443"/>
              <a:ext cx="1064" cy="9132"/>
            </a:xfrm>
            <a:custGeom>
              <a:avLst/>
              <a:gdLst/>
              <a:ahLst/>
              <a:cxnLst>
                <a:cxn ang="0">
                  <a:pos x="75197" y="0"/>
                </a:cxn>
                <a:cxn ang="0">
                  <a:pos x="218072" y="774084"/>
                </a:cxn>
                <a:cxn ang="0">
                  <a:pos x="33462" y="1471512"/>
                </a:cxn>
                <a:cxn ang="0">
                  <a:pos x="0" y="1961515"/>
                </a:cxn>
              </a:cxnLst>
              <a:pathLst>
                <a:path w="609" h="5220">
                  <a:moveTo>
                    <a:pt x="200" y="0"/>
                  </a:moveTo>
                  <a:cubicBezTo>
                    <a:pt x="474" y="696"/>
                    <a:pt x="688" y="1556"/>
                    <a:pt x="580" y="2060"/>
                  </a:cubicBezTo>
                  <a:cubicBezTo>
                    <a:pt x="430" y="2674"/>
                    <a:pt x="123" y="3276"/>
                    <a:pt x="89" y="3916"/>
                  </a:cubicBezTo>
                  <a:lnTo>
                    <a:pt x="0" y="5220"/>
                  </a:lnTo>
                </a:path>
              </a:pathLst>
            </a:custGeom>
            <a:noFill/>
            <a:ln w="38100" cap="flat" cmpd="sng">
              <a:solidFill>
                <a:srgbClr val="AFABAB"/>
              </a:solidFill>
              <a:prstDash val="solid"/>
              <a:round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grpFill/>
                </a14:hiddenFill>
              </a:ext>
            </a:extLst>
          </p:spPr>
          <p:txBody>
            <a:bodyPr/>
            <a:p>
              <a:endParaRPr lang="en-US"/>
            </a:p>
          </p:txBody>
        </p:sp>
        <p:sp>
          <p:nvSpPr>
            <p:cNvPr id="56" name="Freeform 9"/>
            <p:cNvSpPr/>
            <p:nvPr/>
          </p:nvSpPr>
          <p:spPr>
            <a:xfrm flipH="1">
              <a:off x="5864" y="3361"/>
              <a:ext cx="710" cy="2203"/>
            </a:xfrm>
            <a:custGeom>
              <a:avLst/>
              <a:gdLst/>
              <a:ahLst/>
              <a:cxnLst>
                <a:cxn ang="0">
                  <a:pos x="30103" y="0"/>
                </a:cxn>
                <a:cxn ang="0">
                  <a:pos x="149389" y="314130"/>
                </a:cxn>
                <a:cxn ang="0">
                  <a:pos x="59831" y="467438"/>
                </a:cxn>
                <a:cxn ang="0">
                  <a:pos x="0" y="472323"/>
                </a:cxn>
              </a:cxnLst>
              <a:pathLst>
                <a:path w="405" h="1259">
                  <a:moveTo>
                    <a:pt x="80" y="0"/>
                  </a:moveTo>
                  <a:cubicBezTo>
                    <a:pt x="412" y="65"/>
                    <a:pt x="421" y="556"/>
                    <a:pt x="397" y="836"/>
                  </a:cubicBezTo>
                  <a:cubicBezTo>
                    <a:pt x="373" y="1116"/>
                    <a:pt x="159" y="1250"/>
                    <a:pt x="159" y="1244"/>
                  </a:cubicBezTo>
                  <a:cubicBezTo>
                    <a:pt x="74" y="1257"/>
                    <a:pt x="92" y="1263"/>
                    <a:pt x="0" y="1257"/>
                  </a:cubicBezTo>
                </a:path>
              </a:pathLst>
            </a:custGeom>
            <a:grpFill/>
            <a:ln w="38100" cap="flat" cmpd="sng">
              <a:solidFill>
                <a:srgbClr val="AFABAB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en-US"/>
            </a:p>
          </p:txBody>
        </p:sp>
      </p:grpSp>
      <p:grpSp>
        <p:nvGrpSpPr>
          <p:cNvPr id="57" name="Group 56"/>
          <p:cNvGrpSpPr/>
          <p:nvPr/>
        </p:nvGrpSpPr>
        <p:grpSpPr>
          <a:xfrm rot="0">
            <a:off x="8847455" y="1223010"/>
            <a:ext cx="1705610" cy="5435600"/>
            <a:chOff x="10179" y="1844"/>
            <a:chExt cx="2686" cy="8560"/>
          </a:xfrm>
        </p:grpSpPr>
        <p:grpSp>
          <p:nvGrpSpPr>
            <p:cNvPr id="58" name="Group 57"/>
            <p:cNvGrpSpPr/>
            <p:nvPr/>
          </p:nvGrpSpPr>
          <p:grpSpPr>
            <a:xfrm>
              <a:off x="10179" y="1844"/>
              <a:ext cx="2686" cy="8560"/>
              <a:chOff x="10179" y="1844"/>
              <a:chExt cx="2686" cy="8560"/>
            </a:xfrm>
          </p:grpSpPr>
          <p:sp>
            <p:nvSpPr>
              <p:cNvPr id="59" name="Freeform 58"/>
              <p:cNvSpPr/>
              <p:nvPr/>
            </p:nvSpPr>
            <p:spPr>
              <a:xfrm>
                <a:off x="10179" y="1844"/>
                <a:ext cx="2687" cy="8561"/>
              </a:xfrm>
              <a:custGeom>
                <a:avLst/>
                <a:gdLst>
                  <a:gd name="connsiteX0" fmla="*/ 2579 w 2939"/>
                  <a:gd name="connsiteY0" fmla="*/ 504 h 9267"/>
                  <a:gd name="connsiteX1" fmla="*/ 2818 w 2939"/>
                  <a:gd name="connsiteY1" fmla="*/ 1721 h 9267"/>
                  <a:gd name="connsiteX2" fmla="*/ 2560 w 2939"/>
                  <a:gd name="connsiteY2" fmla="*/ 4487 h 9267"/>
                  <a:gd name="connsiteX3" fmla="*/ 2666 w 2939"/>
                  <a:gd name="connsiteY3" fmla="*/ 9136 h 9267"/>
                  <a:gd name="connsiteX4" fmla="*/ 24 w 2939"/>
                  <a:gd name="connsiteY4" fmla="*/ 9068 h 9267"/>
                  <a:gd name="connsiteX5" fmla="*/ 513 w 2939"/>
                  <a:gd name="connsiteY5" fmla="*/ 5135 h 9267"/>
                  <a:gd name="connsiteX6" fmla="*/ 261 w 2939"/>
                  <a:gd name="connsiteY6" fmla="*/ 2243 h 9267"/>
                  <a:gd name="connsiteX7" fmla="*/ 354 w 2939"/>
                  <a:gd name="connsiteY7" fmla="*/ 781 h 9267"/>
                  <a:gd name="connsiteX8" fmla="*/ 1733 w 2939"/>
                  <a:gd name="connsiteY8" fmla="*/ 0 h 9267"/>
                  <a:gd name="connsiteX9" fmla="*/ 2579 w 2939"/>
                  <a:gd name="connsiteY9" fmla="*/ 504 h 92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939" h="9267">
                    <a:moveTo>
                      <a:pt x="2579" y="504"/>
                    </a:moveTo>
                    <a:cubicBezTo>
                      <a:pt x="2639" y="987"/>
                      <a:pt x="2740" y="1397"/>
                      <a:pt x="2818" y="1721"/>
                    </a:cubicBezTo>
                    <a:cubicBezTo>
                      <a:pt x="3219" y="3108"/>
                      <a:pt x="2493" y="3202"/>
                      <a:pt x="2560" y="4487"/>
                    </a:cubicBezTo>
                    <a:cubicBezTo>
                      <a:pt x="2804" y="5840"/>
                      <a:pt x="2629" y="7815"/>
                      <a:pt x="2666" y="9136"/>
                    </a:cubicBezTo>
                    <a:cubicBezTo>
                      <a:pt x="1419" y="9394"/>
                      <a:pt x="777" y="9217"/>
                      <a:pt x="24" y="9068"/>
                    </a:cubicBezTo>
                    <a:cubicBezTo>
                      <a:pt x="-86" y="7406"/>
                      <a:pt x="205" y="5680"/>
                      <a:pt x="513" y="5135"/>
                    </a:cubicBezTo>
                    <a:cubicBezTo>
                      <a:pt x="1042" y="4122"/>
                      <a:pt x="362" y="2814"/>
                      <a:pt x="261" y="2243"/>
                    </a:cubicBezTo>
                    <a:cubicBezTo>
                      <a:pt x="859" y="2274"/>
                      <a:pt x="852" y="850"/>
                      <a:pt x="354" y="781"/>
                    </a:cubicBezTo>
                    <a:lnTo>
                      <a:pt x="1733" y="0"/>
                    </a:lnTo>
                    <a:cubicBezTo>
                      <a:pt x="1904" y="202"/>
                      <a:pt x="2206" y="463"/>
                      <a:pt x="2579" y="504"/>
                    </a:cubicBezTo>
                    <a:close/>
                  </a:path>
                </a:pathLst>
              </a:custGeom>
              <a:solidFill>
                <a:srgbClr val="F21A4D"/>
              </a:solidFill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60" name="Freeform 59"/>
              <p:cNvSpPr/>
              <p:nvPr/>
            </p:nvSpPr>
            <p:spPr>
              <a:xfrm>
                <a:off x="10387" y="3882"/>
                <a:ext cx="616" cy="6386"/>
              </a:xfrm>
              <a:custGeom>
                <a:avLst/>
                <a:gdLst>
                  <a:gd name="connsiteX0" fmla="*/ 199 w 674"/>
                  <a:gd name="connsiteY0" fmla="*/ 0 h 6913"/>
                  <a:gd name="connsiteX1" fmla="*/ 617 w 674"/>
                  <a:gd name="connsiteY1" fmla="*/ 1449 h 6913"/>
                  <a:gd name="connsiteX2" fmla="*/ 362 w 674"/>
                  <a:gd name="connsiteY2" fmla="*/ 3371 h 6913"/>
                  <a:gd name="connsiteX3" fmla="*/ 11 w 674"/>
                  <a:gd name="connsiteY3" fmla="*/ 5349 h 6913"/>
                  <a:gd name="connsiteX4" fmla="*/ 0 w 674"/>
                  <a:gd name="connsiteY4" fmla="*/ 6913 h 6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" h="6913">
                    <a:moveTo>
                      <a:pt x="199" y="0"/>
                    </a:moveTo>
                    <a:cubicBezTo>
                      <a:pt x="382" y="541"/>
                      <a:pt x="376" y="384"/>
                      <a:pt x="617" y="1449"/>
                    </a:cubicBezTo>
                    <a:cubicBezTo>
                      <a:pt x="729" y="1996"/>
                      <a:pt x="693" y="2583"/>
                      <a:pt x="362" y="3371"/>
                    </a:cubicBezTo>
                    <a:cubicBezTo>
                      <a:pt x="105" y="4036"/>
                      <a:pt x="52" y="4649"/>
                      <a:pt x="11" y="5349"/>
                    </a:cubicBezTo>
                    <a:lnTo>
                      <a:pt x="0" y="6913"/>
                    </a:lnTo>
                  </a:path>
                </a:pathLst>
              </a:custGeom>
              <a:noFill/>
              <a:ln w="28575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  <p:grpSp>
          <p:nvGrpSpPr>
            <p:cNvPr id="61" name="Group 60"/>
            <p:cNvGrpSpPr/>
            <p:nvPr/>
          </p:nvGrpSpPr>
          <p:grpSpPr>
            <a:xfrm>
              <a:off x="10790" y="4222"/>
              <a:ext cx="1062" cy="3765"/>
              <a:chOff x="10790" y="4222"/>
              <a:chExt cx="1062" cy="3765"/>
            </a:xfrm>
          </p:grpSpPr>
          <p:sp>
            <p:nvSpPr>
              <p:cNvPr id="62" name="Freeform 61"/>
              <p:cNvSpPr/>
              <p:nvPr/>
            </p:nvSpPr>
            <p:spPr>
              <a:xfrm>
                <a:off x="10790" y="4222"/>
                <a:ext cx="892" cy="430"/>
              </a:xfrm>
              <a:custGeom>
                <a:avLst/>
                <a:gdLst>
                  <a:gd name="connisteX0" fmla="*/ 0 w 619125"/>
                  <a:gd name="connsiteY0" fmla="*/ 295275 h 295275"/>
                  <a:gd name="connisteX1" fmla="*/ 619125 w 619125"/>
                  <a:gd name="connsiteY1" fmla="*/ 0 h 29527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</a:cxnLst>
                <a:rect l="l" t="t" r="r" b="b"/>
                <a:pathLst>
                  <a:path w="619125" h="295275">
                    <a:moveTo>
                      <a:pt x="0" y="295275"/>
                    </a:moveTo>
                    <a:lnTo>
                      <a:pt x="619125" y="0"/>
                    </a:lnTo>
                  </a:path>
                </a:pathLst>
              </a:custGeom>
              <a:solidFill>
                <a:srgbClr val="C00000"/>
              </a:solidFill>
              <a:ln w="28575">
                <a:solidFill>
                  <a:schemeClr val="accent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  <p:sp>
            <p:nvSpPr>
              <p:cNvPr id="63" name="Freeform 62"/>
              <p:cNvSpPr/>
              <p:nvPr/>
            </p:nvSpPr>
            <p:spPr>
              <a:xfrm>
                <a:off x="11537" y="4402"/>
                <a:ext cx="315" cy="3585"/>
              </a:xfrm>
              <a:custGeom>
                <a:avLst/>
                <a:gdLst>
                  <a:gd name="connsiteX0" fmla="*/ 335 w 343"/>
                  <a:gd name="connsiteY0" fmla="*/ 0 h 3881"/>
                  <a:gd name="connsiteX1" fmla="*/ 0 w 343"/>
                  <a:gd name="connsiteY1" fmla="*/ 3881 h 3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44" h="3881">
                    <a:moveTo>
                      <a:pt x="335" y="0"/>
                    </a:moveTo>
                    <a:cubicBezTo>
                      <a:pt x="405" y="1856"/>
                      <a:pt x="45" y="2621"/>
                      <a:pt x="0" y="3881"/>
                    </a:cubicBezTo>
                  </a:path>
                </a:pathLst>
              </a:custGeom>
              <a:noFill/>
              <a:ln w="28575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en-US"/>
              </a:p>
            </p:txBody>
          </p:sp>
        </p:grpSp>
      </p:grpSp>
      <p:sp>
        <p:nvSpPr>
          <p:cNvPr id="64" name="Freeform 63"/>
          <p:cNvSpPr/>
          <p:nvPr/>
        </p:nvSpPr>
        <p:spPr>
          <a:xfrm>
            <a:off x="6777990" y="1223010"/>
            <a:ext cx="1602740" cy="5415280"/>
          </a:xfrm>
          <a:custGeom>
            <a:avLst/>
            <a:gdLst>
              <a:gd name="connsiteX0" fmla="*/ 268 w 2766"/>
              <a:gd name="connsiteY0" fmla="*/ 0 h 9159"/>
              <a:gd name="connsiteX1" fmla="*/ 1143 w 2766"/>
              <a:gd name="connsiteY1" fmla="*/ 57 h 9159"/>
              <a:gd name="connsiteX2" fmla="*/ 2310 w 2766"/>
              <a:gd name="connsiteY2" fmla="*/ 732 h 9159"/>
              <a:gd name="connsiteX3" fmla="*/ 2432 w 2766"/>
              <a:gd name="connsiteY3" fmla="*/ 2189 h 9159"/>
              <a:gd name="connsiteX4" fmla="*/ 2010 w 2766"/>
              <a:gd name="connsiteY4" fmla="*/ 3723 h 9159"/>
              <a:gd name="connsiteX5" fmla="*/ 2456 w 2766"/>
              <a:gd name="connsiteY5" fmla="*/ 5853 h 9159"/>
              <a:gd name="connsiteX6" fmla="*/ 2767 w 2766"/>
              <a:gd name="connsiteY6" fmla="*/ 9030 h 9159"/>
              <a:gd name="connsiteX7" fmla="*/ 126 w 2766"/>
              <a:gd name="connsiteY7" fmla="*/ 9075 h 9159"/>
              <a:gd name="connsiteX8" fmla="*/ 17 w 2766"/>
              <a:gd name="connsiteY8" fmla="*/ 6127 h 9159"/>
              <a:gd name="connsiteX9" fmla="*/ 136 w 2766"/>
              <a:gd name="connsiteY9" fmla="*/ 2785 h 9159"/>
              <a:gd name="connsiteX10" fmla="*/ 268 w 2766"/>
              <a:gd name="connsiteY10" fmla="*/ 0 h 9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767" h="9159">
                <a:moveTo>
                  <a:pt x="268" y="0"/>
                </a:moveTo>
                <a:cubicBezTo>
                  <a:pt x="579" y="77"/>
                  <a:pt x="830" y="128"/>
                  <a:pt x="1143" y="57"/>
                </a:cubicBezTo>
                <a:lnTo>
                  <a:pt x="2310" y="732"/>
                </a:lnTo>
                <a:cubicBezTo>
                  <a:pt x="1830" y="986"/>
                  <a:pt x="1840" y="2208"/>
                  <a:pt x="2432" y="2189"/>
                </a:cubicBezTo>
                <a:cubicBezTo>
                  <a:pt x="2291" y="2700"/>
                  <a:pt x="2100" y="3220"/>
                  <a:pt x="2010" y="3723"/>
                </a:cubicBezTo>
                <a:cubicBezTo>
                  <a:pt x="1814" y="4720"/>
                  <a:pt x="2272" y="5116"/>
                  <a:pt x="2456" y="5853"/>
                </a:cubicBezTo>
                <a:cubicBezTo>
                  <a:pt x="2766" y="7045"/>
                  <a:pt x="2679" y="7964"/>
                  <a:pt x="2767" y="9030"/>
                </a:cubicBezTo>
                <a:cubicBezTo>
                  <a:pt x="1867" y="9189"/>
                  <a:pt x="1078" y="9198"/>
                  <a:pt x="126" y="9075"/>
                </a:cubicBezTo>
                <a:cubicBezTo>
                  <a:pt x="71" y="8051"/>
                  <a:pt x="-42" y="7558"/>
                  <a:pt x="17" y="6127"/>
                </a:cubicBezTo>
                <a:cubicBezTo>
                  <a:pt x="89" y="4921"/>
                  <a:pt x="449" y="4926"/>
                  <a:pt x="136" y="2785"/>
                </a:cubicBezTo>
                <a:cubicBezTo>
                  <a:pt x="66" y="2017"/>
                  <a:pt x="-66" y="1195"/>
                  <a:pt x="268" y="0"/>
                </a:cubicBezTo>
                <a:close/>
              </a:path>
            </a:pathLst>
          </a:custGeom>
          <a:solidFill>
            <a:srgbClr val="F21A4D"/>
          </a:solidFill>
          <a:ln>
            <a:solidFill>
              <a:srgbClr val="F775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sp>
        <p:nvSpPr>
          <p:cNvPr id="65" name="Freeform 64"/>
          <p:cNvSpPr/>
          <p:nvPr/>
        </p:nvSpPr>
        <p:spPr>
          <a:xfrm>
            <a:off x="7370445" y="2934335"/>
            <a:ext cx="164465" cy="2058035"/>
          </a:xfrm>
          <a:custGeom>
            <a:avLst/>
            <a:gdLst>
              <a:gd name="connsiteX0" fmla="*/ 80 w 284"/>
              <a:gd name="connsiteY0" fmla="*/ 0 h 3481"/>
              <a:gd name="connsiteX1" fmla="*/ 284 w 284"/>
              <a:gd name="connsiteY1" fmla="*/ 3481 h 3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4" h="3481">
                <a:moveTo>
                  <a:pt x="80" y="0"/>
                </a:moveTo>
                <a:cubicBezTo>
                  <a:pt x="-161" y="1944"/>
                  <a:pt x="210" y="2278"/>
                  <a:pt x="284" y="3481"/>
                </a:cubicBezTo>
              </a:path>
            </a:pathLst>
          </a:cu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66" name="Group 65"/>
          <p:cNvGrpSpPr/>
          <p:nvPr/>
        </p:nvGrpSpPr>
        <p:grpSpPr>
          <a:xfrm rot="0">
            <a:off x="10234930" y="1546225"/>
            <a:ext cx="295275" cy="4609465"/>
            <a:chOff x="12364" y="2353"/>
            <a:chExt cx="465" cy="7259"/>
          </a:xfrm>
        </p:grpSpPr>
        <p:sp>
          <p:nvSpPr>
            <p:cNvPr id="67" name="Oval 66"/>
            <p:cNvSpPr/>
            <p:nvPr/>
          </p:nvSpPr>
          <p:spPr>
            <a:xfrm>
              <a:off x="12379" y="2353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8" name="Oval 67"/>
            <p:cNvSpPr/>
            <p:nvPr/>
          </p:nvSpPr>
          <p:spPr>
            <a:xfrm>
              <a:off x="12707" y="3992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69" name="Oval 68"/>
            <p:cNvSpPr/>
            <p:nvPr/>
          </p:nvSpPr>
          <p:spPr>
            <a:xfrm>
              <a:off x="12364" y="5933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70" name="Oval 69"/>
            <p:cNvSpPr/>
            <p:nvPr/>
          </p:nvSpPr>
          <p:spPr>
            <a:xfrm>
              <a:off x="12470" y="7941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71" name="Oval 70"/>
            <p:cNvSpPr/>
            <p:nvPr/>
          </p:nvSpPr>
          <p:spPr>
            <a:xfrm>
              <a:off x="12470" y="9492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72" name="Group 71"/>
          <p:cNvGrpSpPr/>
          <p:nvPr/>
        </p:nvGrpSpPr>
        <p:grpSpPr>
          <a:xfrm rot="0">
            <a:off x="7346950" y="2599690"/>
            <a:ext cx="451485" cy="521970"/>
            <a:chOff x="16687" y="4040"/>
            <a:chExt cx="711" cy="822"/>
          </a:xfrm>
        </p:grpSpPr>
        <p:sp>
          <p:nvSpPr>
            <p:cNvPr id="73" name="Oval 72"/>
            <p:cNvSpPr/>
            <p:nvPr/>
          </p:nvSpPr>
          <p:spPr>
            <a:xfrm>
              <a:off x="16687" y="4480"/>
              <a:ext cx="222" cy="246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  <p:sp>
          <p:nvSpPr>
            <p:cNvPr id="74" name="Text Box 73"/>
            <p:cNvSpPr txBox="1"/>
            <p:nvPr/>
          </p:nvSpPr>
          <p:spPr>
            <a:xfrm>
              <a:off x="16830" y="404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7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</p:grpSp>
      <p:grpSp>
        <p:nvGrpSpPr>
          <p:cNvPr id="75" name="Group 74"/>
          <p:cNvGrpSpPr/>
          <p:nvPr/>
        </p:nvGrpSpPr>
        <p:grpSpPr>
          <a:xfrm rot="0">
            <a:off x="7508875" y="4764405"/>
            <a:ext cx="451485" cy="521970"/>
            <a:chOff x="16919" y="7464"/>
            <a:chExt cx="711" cy="822"/>
          </a:xfrm>
        </p:grpSpPr>
        <p:sp>
          <p:nvSpPr>
            <p:cNvPr id="76" name="Text Box 75"/>
            <p:cNvSpPr txBox="1"/>
            <p:nvPr/>
          </p:nvSpPr>
          <p:spPr>
            <a:xfrm>
              <a:off x="17062" y="746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9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16919" y="7784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78" name="Freeform 50"/>
          <p:cNvSpPr/>
          <p:nvPr/>
        </p:nvSpPr>
        <p:spPr>
          <a:xfrm>
            <a:off x="9044940" y="2550795"/>
            <a:ext cx="1987550" cy="168275"/>
          </a:xfrm>
          <a:custGeom>
            <a:avLst/>
            <a:gdLst/>
            <a:ahLst/>
            <a:cxnLst>
              <a:cxn ang="0">
                <a:pos x="0" y="65082"/>
              </a:cxn>
              <a:cxn ang="0">
                <a:pos x="599668" y="59815"/>
              </a:cxn>
              <a:cxn ang="0">
                <a:pos x="1096010" y="0"/>
              </a:cxn>
            </a:cxnLst>
            <a:pathLst>
              <a:path w="2917" h="238">
                <a:moveTo>
                  <a:pt x="0" y="173"/>
                </a:moveTo>
                <a:cubicBezTo>
                  <a:pt x="378" y="248"/>
                  <a:pt x="846" y="276"/>
                  <a:pt x="1596" y="159"/>
                </a:cubicBezTo>
                <a:lnTo>
                  <a:pt x="2917" y="0"/>
                </a:lnTo>
              </a:path>
            </a:pathLst>
          </a:custGeom>
          <a:noFill/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79" name="Freeform 51"/>
          <p:cNvSpPr/>
          <p:nvPr/>
        </p:nvSpPr>
        <p:spPr>
          <a:xfrm>
            <a:off x="9284335" y="3778250"/>
            <a:ext cx="1443990" cy="99060"/>
          </a:xfrm>
          <a:custGeom>
            <a:avLst/>
            <a:gdLst/>
            <a:ahLst/>
            <a:cxnLst>
              <a:cxn ang="0">
                <a:pos x="0" y="20705"/>
              </a:cxn>
              <a:cxn ang="0">
                <a:pos x="796290" y="0"/>
              </a:cxn>
            </a:cxnLst>
            <a:pathLst>
              <a:path w="2119" h="141">
                <a:moveTo>
                  <a:pt x="0" y="55"/>
                </a:moveTo>
                <a:cubicBezTo>
                  <a:pt x="736" y="220"/>
                  <a:pt x="1438" y="117"/>
                  <a:pt x="2119" y="0"/>
                </a:cubicBezTo>
              </a:path>
            </a:pathLst>
          </a:custGeom>
          <a:noFill/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80" name="Freeform 52"/>
          <p:cNvSpPr/>
          <p:nvPr/>
        </p:nvSpPr>
        <p:spPr>
          <a:xfrm>
            <a:off x="8928735" y="5048885"/>
            <a:ext cx="2025650" cy="156210"/>
          </a:xfrm>
          <a:custGeom>
            <a:avLst/>
            <a:gdLst/>
            <a:ahLst/>
            <a:cxnLst>
              <a:cxn ang="0">
                <a:pos x="0" y="31005"/>
              </a:cxn>
              <a:cxn ang="0">
                <a:pos x="597367" y="75244"/>
              </a:cxn>
              <a:cxn ang="0">
                <a:pos x="1116965" y="0"/>
              </a:cxn>
            </a:cxnLst>
            <a:pathLst>
              <a:path w="2973" h="221">
                <a:moveTo>
                  <a:pt x="0" y="82"/>
                </a:moveTo>
                <a:cubicBezTo>
                  <a:pt x="283" y="220"/>
                  <a:pt x="1039" y="247"/>
                  <a:pt x="1590" y="199"/>
                </a:cubicBezTo>
                <a:lnTo>
                  <a:pt x="2973" y="0"/>
                </a:lnTo>
              </a:path>
            </a:pathLst>
          </a:custGeom>
          <a:noFill/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sp>
        <p:nvSpPr>
          <p:cNvPr id="81" name="Freeform 48"/>
          <p:cNvSpPr/>
          <p:nvPr/>
        </p:nvSpPr>
        <p:spPr>
          <a:xfrm>
            <a:off x="9443720" y="1476375"/>
            <a:ext cx="499745" cy="477456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858" y="117260"/>
              </a:cxn>
              <a:cxn ang="0">
                <a:pos x="219193" y="1089165"/>
              </a:cxn>
              <a:cxn ang="0">
                <a:pos x="120312" y="1781451"/>
              </a:cxn>
              <a:cxn ang="0">
                <a:pos x="45117" y="2540635"/>
              </a:cxn>
            </a:cxnLst>
            <a:pathLst>
              <a:path w="734" h="6760">
                <a:moveTo>
                  <a:pt x="0" y="0"/>
                </a:moveTo>
                <a:cubicBezTo>
                  <a:pt x="150" y="78"/>
                  <a:pt x="150" y="99"/>
                  <a:pt x="239" y="312"/>
                </a:cubicBezTo>
                <a:cubicBezTo>
                  <a:pt x="1037" y="1984"/>
                  <a:pt x="645" y="1536"/>
                  <a:pt x="583" y="2898"/>
                </a:cubicBezTo>
                <a:cubicBezTo>
                  <a:pt x="487" y="3669"/>
                  <a:pt x="397" y="4095"/>
                  <a:pt x="320" y="4740"/>
                </a:cubicBezTo>
                <a:cubicBezTo>
                  <a:pt x="205" y="5450"/>
                  <a:pt x="187" y="6087"/>
                  <a:pt x="120" y="6760"/>
                </a:cubicBezTo>
              </a:path>
            </a:pathLst>
          </a:custGeom>
          <a:noFill/>
          <a:ln w="285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grpSp>
        <p:nvGrpSpPr>
          <p:cNvPr id="82" name="Group 81"/>
          <p:cNvGrpSpPr/>
          <p:nvPr/>
        </p:nvGrpSpPr>
        <p:grpSpPr>
          <a:xfrm rot="0">
            <a:off x="9863455" y="2379980"/>
            <a:ext cx="438785" cy="521970"/>
            <a:chOff x="11779" y="3666"/>
            <a:chExt cx="691" cy="822"/>
          </a:xfrm>
        </p:grpSpPr>
        <p:sp>
          <p:nvSpPr>
            <p:cNvPr id="83" name="Oval 82"/>
            <p:cNvSpPr/>
            <p:nvPr/>
          </p:nvSpPr>
          <p:spPr>
            <a:xfrm>
              <a:off x="11779" y="4062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84" name="Text Box 83"/>
            <p:cNvSpPr txBox="1"/>
            <p:nvPr/>
          </p:nvSpPr>
          <p:spPr>
            <a:xfrm>
              <a:off x="11902" y="3666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1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</p:grpSp>
      <p:sp>
        <p:nvSpPr>
          <p:cNvPr id="85" name="Freeform 84"/>
          <p:cNvSpPr/>
          <p:nvPr/>
        </p:nvSpPr>
        <p:spPr>
          <a:xfrm>
            <a:off x="9704070" y="2863215"/>
            <a:ext cx="200025" cy="2325370"/>
          </a:xfrm>
          <a:custGeom>
            <a:avLst/>
            <a:gdLst>
              <a:gd name="connsiteX0" fmla="*/ 335 w 343"/>
              <a:gd name="connsiteY0" fmla="*/ 0 h 3881"/>
              <a:gd name="connsiteX1" fmla="*/ 0 w 343"/>
              <a:gd name="connsiteY1" fmla="*/ 3881 h 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44" h="3881">
                <a:moveTo>
                  <a:pt x="335" y="0"/>
                </a:moveTo>
                <a:cubicBezTo>
                  <a:pt x="405" y="1856"/>
                  <a:pt x="45" y="2621"/>
                  <a:pt x="0" y="3881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86" name="Group 85"/>
          <p:cNvGrpSpPr/>
          <p:nvPr/>
        </p:nvGrpSpPr>
        <p:grpSpPr>
          <a:xfrm rot="0">
            <a:off x="9794875" y="3613150"/>
            <a:ext cx="451485" cy="521970"/>
            <a:chOff x="11671" y="5720"/>
            <a:chExt cx="711" cy="822"/>
          </a:xfrm>
        </p:grpSpPr>
        <p:sp>
          <p:nvSpPr>
            <p:cNvPr id="87" name="Text Box 86"/>
            <p:cNvSpPr txBox="1"/>
            <p:nvPr/>
          </p:nvSpPr>
          <p:spPr>
            <a:xfrm>
              <a:off x="11814" y="572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2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11671" y="6040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 rot="0">
            <a:off x="9662795" y="4900930"/>
            <a:ext cx="451485" cy="521970"/>
            <a:chOff x="11463" y="7384"/>
            <a:chExt cx="711" cy="822"/>
          </a:xfrm>
        </p:grpSpPr>
        <p:sp>
          <p:nvSpPr>
            <p:cNvPr id="90" name="Text Box 89"/>
            <p:cNvSpPr txBox="1"/>
            <p:nvPr/>
          </p:nvSpPr>
          <p:spPr>
            <a:xfrm>
              <a:off x="11606" y="738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3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11463" y="7704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92" name="Freeform 91"/>
          <p:cNvSpPr/>
          <p:nvPr/>
        </p:nvSpPr>
        <p:spPr>
          <a:xfrm>
            <a:off x="8975090" y="2512695"/>
            <a:ext cx="391160" cy="4055110"/>
          </a:xfrm>
          <a:custGeom>
            <a:avLst/>
            <a:gdLst>
              <a:gd name="connsiteX0" fmla="*/ 199 w 674"/>
              <a:gd name="connsiteY0" fmla="*/ 0 h 6913"/>
              <a:gd name="connsiteX1" fmla="*/ 617 w 674"/>
              <a:gd name="connsiteY1" fmla="*/ 1449 h 6913"/>
              <a:gd name="connsiteX2" fmla="*/ 362 w 674"/>
              <a:gd name="connsiteY2" fmla="*/ 3371 h 6913"/>
              <a:gd name="connsiteX3" fmla="*/ 11 w 674"/>
              <a:gd name="connsiteY3" fmla="*/ 5349 h 6913"/>
              <a:gd name="connsiteX4" fmla="*/ 0 w 674"/>
              <a:gd name="connsiteY4" fmla="*/ 6913 h 6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4" h="6913">
                <a:moveTo>
                  <a:pt x="199" y="0"/>
                </a:moveTo>
                <a:cubicBezTo>
                  <a:pt x="382" y="541"/>
                  <a:pt x="376" y="384"/>
                  <a:pt x="617" y="1449"/>
                </a:cubicBezTo>
                <a:cubicBezTo>
                  <a:pt x="729" y="1996"/>
                  <a:pt x="693" y="2583"/>
                  <a:pt x="362" y="3371"/>
                </a:cubicBezTo>
                <a:cubicBezTo>
                  <a:pt x="105" y="4036"/>
                  <a:pt x="52" y="4649"/>
                  <a:pt x="11" y="5349"/>
                </a:cubicBezTo>
                <a:lnTo>
                  <a:pt x="0" y="6913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93" name="Group 92"/>
          <p:cNvGrpSpPr/>
          <p:nvPr/>
        </p:nvGrpSpPr>
        <p:grpSpPr>
          <a:xfrm rot="0">
            <a:off x="9091295" y="2413000"/>
            <a:ext cx="451485" cy="521970"/>
            <a:chOff x="10671" y="3952"/>
            <a:chExt cx="711" cy="822"/>
          </a:xfrm>
        </p:grpSpPr>
        <p:sp>
          <p:nvSpPr>
            <p:cNvPr id="94" name="Text Box 93"/>
            <p:cNvSpPr txBox="1"/>
            <p:nvPr/>
          </p:nvSpPr>
          <p:spPr>
            <a:xfrm>
              <a:off x="10814" y="3952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4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10671" y="4272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grpSp>
        <p:nvGrpSpPr>
          <p:cNvPr id="96" name="Group 95"/>
          <p:cNvGrpSpPr/>
          <p:nvPr/>
        </p:nvGrpSpPr>
        <p:grpSpPr>
          <a:xfrm rot="0">
            <a:off x="9272270" y="3557270"/>
            <a:ext cx="451485" cy="521970"/>
            <a:chOff x="10831" y="5720"/>
            <a:chExt cx="711" cy="822"/>
          </a:xfrm>
        </p:grpSpPr>
        <p:sp>
          <p:nvSpPr>
            <p:cNvPr id="97" name="Text Box 96"/>
            <p:cNvSpPr txBox="1"/>
            <p:nvPr/>
          </p:nvSpPr>
          <p:spPr>
            <a:xfrm>
              <a:off x="10974" y="5720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5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98" name="Oval 97"/>
            <p:cNvSpPr/>
            <p:nvPr/>
          </p:nvSpPr>
          <p:spPr>
            <a:xfrm>
              <a:off x="10831" y="6040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 rot="0">
            <a:off x="8952865" y="4851400"/>
            <a:ext cx="451485" cy="521970"/>
            <a:chOff x="10367" y="7344"/>
            <a:chExt cx="711" cy="822"/>
          </a:xfrm>
        </p:grpSpPr>
        <p:sp>
          <p:nvSpPr>
            <p:cNvPr id="100" name="Text Box 99"/>
            <p:cNvSpPr txBox="1"/>
            <p:nvPr/>
          </p:nvSpPr>
          <p:spPr>
            <a:xfrm>
              <a:off x="10510" y="7344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6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101" name="Oval 100"/>
            <p:cNvSpPr/>
            <p:nvPr/>
          </p:nvSpPr>
          <p:spPr>
            <a:xfrm>
              <a:off x="10367" y="7664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  <p:sp>
        <p:nvSpPr>
          <p:cNvPr id="102" name="Freeform 51"/>
          <p:cNvSpPr/>
          <p:nvPr/>
        </p:nvSpPr>
        <p:spPr>
          <a:xfrm flipH="1">
            <a:off x="6356985" y="3760470"/>
            <a:ext cx="1551940" cy="102235"/>
          </a:xfrm>
          <a:custGeom>
            <a:avLst/>
            <a:gdLst>
              <a:gd name="connsiteX0" fmla="*/ 0 w 2444"/>
              <a:gd name="connsiteY0" fmla="*/ 67 h 160"/>
              <a:gd name="connsiteX1" fmla="*/ 2444 w 2444"/>
              <a:gd name="connsiteY1" fmla="*/ 0 h 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pathLst>
              <a:path w="2444" h="161">
                <a:moveTo>
                  <a:pt x="0" y="67"/>
                </a:moveTo>
                <a:cubicBezTo>
                  <a:pt x="820" y="250"/>
                  <a:pt x="1685" y="130"/>
                  <a:pt x="2444" y="0"/>
                </a:cubicBezTo>
              </a:path>
            </a:pathLst>
          </a:custGeom>
          <a:noFill/>
          <a:ln w="38100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/>
          </a:p>
        </p:txBody>
      </p:sp>
      <p:grpSp>
        <p:nvGrpSpPr>
          <p:cNvPr id="103" name="Group 102"/>
          <p:cNvGrpSpPr/>
          <p:nvPr/>
        </p:nvGrpSpPr>
        <p:grpSpPr>
          <a:xfrm rot="0">
            <a:off x="6802755" y="1291590"/>
            <a:ext cx="243205" cy="4883150"/>
            <a:chOff x="15814" y="1987"/>
            <a:chExt cx="383" cy="7690"/>
          </a:xfrm>
        </p:grpSpPr>
        <p:sp>
          <p:nvSpPr>
            <p:cNvPr id="104" name="Oval 103"/>
            <p:cNvSpPr/>
            <p:nvPr/>
          </p:nvSpPr>
          <p:spPr>
            <a:xfrm>
              <a:off x="15814" y="7941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5" name="Oval 104"/>
            <p:cNvSpPr/>
            <p:nvPr/>
          </p:nvSpPr>
          <p:spPr>
            <a:xfrm>
              <a:off x="16075" y="5975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6" name="Oval 105"/>
            <p:cNvSpPr/>
            <p:nvPr/>
          </p:nvSpPr>
          <p:spPr>
            <a:xfrm>
              <a:off x="15884" y="404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7" name="Oval 106"/>
            <p:cNvSpPr/>
            <p:nvPr/>
          </p:nvSpPr>
          <p:spPr>
            <a:xfrm>
              <a:off x="15883" y="955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  <p:sp>
          <p:nvSpPr>
            <p:cNvPr id="108" name="Oval 107"/>
            <p:cNvSpPr/>
            <p:nvPr/>
          </p:nvSpPr>
          <p:spPr>
            <a:xfrm>
              <a:off x="16006" y="1987"/>
              <a:ext cx="122" cy="12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/>
            </a:p>
          </p:txBody>
        </p:sp>
      </p:grpSp>
      <p:sp>
        <p:nvSpPr>
          <p:cNvPr id="109" name="Freeform 108"/>
          <p:cNvSpPr/>
          <p:nvPr/>
        </p:nvSpPr>
        <p:spPr>
          <a:xfrm>
            <a:off x="7375525" y="2949575"/>
            <a:ext cx="164465" cy="2058035"/>
          </a:xfrm>
          <a:custGeom>
            <a:avLst/>
            <a:gdLst>
              <a:gd name="connsiteX0" fmla="*/ 80 w 284"/>
              <a:gd name="connsiteY0" fmla="*/ 0 h 3481"/>
              <a:gd name="connsiteX1" fmla="*/ 284 w 284"/>
              <a:gd name="connsiteY1" fmla="*/ 3481 h 3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4" h="3481">
                <a:moveTo>
                  <a:pt x="80" y="0"/>
                </a:moveTo>
                <a:cubicBezTo>
                  <a:pt x="-161" y="1944"/>
                  <a:pt x="210" y="2278"/>
                  <a:pt x="284" y="3481"/>
                </a:cubicBez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/>
          </a:p>
        </p:txBody>
      </p:sp>
      <p:grpSp>
        <p:nvGrpSpPr>
          <p:cNvPr id="110" name="Group 109"/>
          <p:cNvGrpSpPr/>
          <p:nvPr/>
        </p:nvGrpSpPr>
        <p:grpSpPr>
          <a:xfrm rot="0">
            <a:off x="7331710" y="3590925"/>
            <a:ext cx="451485" cy="521970"/>
            <a:chOff x="16719" y="5656"/>
            <a:chExt cx="711" cy="822"/>
          </a:xfrm>
        </p:grpSpPr>
        <p:sp>
          <p:nvSpPr>
            <p:cNvPr id="111" name="Text Box 110"/>
            <p:cNvSpPr txBox="1"/>
            <p:nvPr/>
          </p:nvSpPr>
          <p:spPr>
            <a:xfrm>
              <a:off x="16862" y="5656"/>
              <a:ext cx="568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p>
              <a:r>
                <a:rPr lang="en-US" sz="2800" b="1">
                  <a:solidFill>
                    <a:schemeClr val="accent6">
                      <a:lumMod val="50000"/>
                    </a:schemeClr>
                  </a:solidFill>
                  <a:latin typeface="Times New Roman" panose="02020603050405020304" charset="0"/>
                </a:rPr>
                <a:t>8</a:t>
              </a:r>
              <a:endParaRPr lang="en-US" sz="2800" b="1">
                <a:solidFill>
                  <a:schemeClr val="accent6">
                    <a:lumMod val="50000"/>
                  </a:schemeClr>
                </a:solidFill>
                <a:latin typeface="Times New Roman" panose="0202060305040502030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16719" y="5976"/>
              <a:ext cx="222" cy="246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en-US">
                <a:solidFill>
                  <a:schemeClr val="accent5">
                    <a:lumMod val="25000"/>
                  </a:schemeClr>
                </a:solidFill>
              </a:endParaRPr>
            </a:p>
          </p:txBody>
        </p:sp>
      </p:grpSp>
    </p:spTree>
  </p:cSld>
  <p:clrMapOvr>
    <a:masterClrMapping/>
  </p:clrMapOvr>
  <p:transition spd="slow">
    <p:sndAc>
      <p:stSnd>
        <p:snd r:embed="rId1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3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6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5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78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" presetClass="exit" presetSubtype="3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9" dur="998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2" dur="998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99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6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" presetClass="exit" presetSubtype="32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4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64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6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9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3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4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6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9" grpId="0" bldLvl="0" animBg="1"/>
      <p:bldP spid="268" grpId="0"/>
      <p:bldP spid="78" grpId="0" animBg="1"/>
      <p:bldP spid="81" grpId="0" animBg="1"/>
      <p:bldP spid="78" grpId="1" animBg="1"/>
      <p:bldP spid="81" grpId="1" animBg="1"/>
      <p:bldP spid="79" grpId="0" animBg="1"/>
      <p:bldP spid="85" grpId="0" animBg="1"/>
      <p:bldP spid="79" grpId="1" animBg="1"/>
      <p:bldP spid="85" grpId="1" animBg="1"/>
      <p:bldP spid="80" grpId="0" animBg="1"/>
      <p:bldP spid="85" grpId="2" animBg="1"/>
      <p:bldP spid="80" grpId="1" animBg="1"/>
      <p:bldP spid="85" grpId="3" animBg="1"/>
      <p:bldP spid="78" grpId="2" animBg="1"/>
      <p:bldP spid="92" grpId="0" animBg="1"/>
      <p:bldP spid="78" grpId="3" animBg="1"/>
      <p:bldP spid="92" grpId="1" animBg="1"/>
      <p:bldP spid="92" grpId="2" animBg="1"/>
      <p:bldP spid="79" grpId="2" animBg="1"/>
      <p:bldP spid="92" grpId="3" animBg="1"/>
      <p:bldP spid="79" grpId="3" animBg="1"/>
      <p:bldP spid="92" grpId="4" animBg="1"/>
      <p:bldP spid="80" grpId="2" animBg="1"/>
      <p:bldP spid="92" grpId="5" animBg="1"/>
      <p:bldP spid="80" grpId="3" animBg="1"/>
      <p:bldP spid="109" grpId="0" animBg="1"/>
      <p:bldP spid="109" grpId="1" animBg="1"/>
      <p:bldP spid="102" grpId="0" animBg="1"/>
      <p:bldP spid="109" grpId="2" animBg="1"/>
      <p:bldP spid="102" grpId="1" animBg="1"/>
      <p:bldP spid="109" grpId="3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056958"/>
            <a:ext cx="10972800" cy="1143000"/>
          </a:xfrm>
        </p:spPr>
        <p:txBody>
          <a:bodyPr/>
          <a:p>
            <a:r>
              <a:rPr lang="en-US"/>
              <a:t>Bài tập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522220"/>
            <a:ext cx="11483340" cy="2173605"/>
          </a:xfrm>
        </p:spPr>
        <p:txBody>
          <a:bodyPr/>
          <a:p>
            <a:pPr marL="0" indent="0" algn="ctr">
              <a:buNone/>
            </a:pPr>
            <a:r>
              <a:rPr lang="en-US">
                <a:latin typeface="Times New Roman" panose="02020603050405020304" charset="0"/>
              </a:rPr>
              <a:t>Thiết kế áo đầm biến kiểu theo số đo của bản thân.</a:t>
            </a:r>
            <a:endParaRPr lang="en-US">
              <a:latin typeface="Times New Roman" panose="02020603050405020304" charset="0"/>
            </a:endParaRPr>
          </a:p>
          <a:p>
            <a:pPr marL="0" indent="0" algn="ctr">
              <a:buNone/>
            </a:pPr>
            <a:r>
              <a:rPr lang="en-US">
                <a:latin typeface="Times New Roman" panose="02020603050405020304" charset="0"/>
              </a:rPr>
              <a:t>Yêu cầu: Sản phẩm đẹp, đúng số đo bản thân.</a:t>
            </a:r>
            <a:endParaRPr lang="en-US">
              <a:latin typeface="Times New Roman" panose="02020603050405020304" charset="0"/>
            </a:endParaRPr>
          </a:p>
        </p:txBody>
      </p:sp>
    </p:spTree>
  </p:cSld>
  <p:clrMapOvr>
    <a:masterClrMapping/>
  </p:clrMapOvr>
  <p:transition spd="slow">
    <p:sndAc>
      <p:stSnd>
        <p:snd r:embed="rId1" name="wind.wav"/>
      </p:stSnd>
    </p:sndAc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 descr="DSC_1051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-101600" y="-22860"/>
            <a:ext cx="10352405" cy="6903085"/>
          </a:xfrm>
          <a:prstGeom prst="rect">
            <a:avLst/>
          </a:prstGeom>
        </p:spPr>
      </p:pic>
      <p:pic>
        <p:nvPicPr>
          <p:cNvPr id="7" name="Content Placeholder 6" descr="DSC_1032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918335" y="-22225"/>
            <a:ext cx="10352405" cy="6902450"/>
          </a:xfrm>
          <a:prstGeom prst="rect">
            <a:avLst/>
          </a:prstGeom>
        </p:spPr>
      </p:pic>
      <p:pic>
        <p:nvPicPr>
          <p:cNvPr id="9" name="Picture 8" descr="DSC_10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-33655"/>
            <a:ext cx="10058400" cy="6913880"/>
          </a:xfrm>
          <a:prstGeom prst="rect">
            <a:avLst/>
          </a:prstGeom>
        </p:spPr>
      </p:pic>
      <p:pic>
        <p:nvPicPr>
          <p:cNvPr id="10" name="Picture 9" descr="DSC_00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800" y="-33655"/>
            <a:ext cx="10058400" cy="6913880"/>
          </a:xfrm>
          <a:prstGeom prst="rect">
            <a:avLst/>
          </a:prstGeom>
        </p:spPr>
      </p:pic>
      <p:pic>
        <p:nvPicPr>
          <p:cNvPr id="11" name="Picture 10" descr="DSC_00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51460" y="-239395"/>
            <a:ext cx="11596370" cy="7731125"/>
          </a:xfrm>
          <a:prstGeom prst="rect">
            <a:avLst/>
          </a:prstGeom>
        </p:spPr>
      </p:pic>
      <p:pic>
        <p:nvPicPr>
          <p:cNvPr id="12" name="Picture 11" descr="DSC_10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51460" y="-1510665"/>
            <a:ext cx="13502640" cy="9002395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7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Content Placeholder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158750" y="-17145"/>
            <a:ext cx="12329795" cy="6905625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>
        <p:snd r:embed="rId2" name="wind.wav"/>
      </p:stSnd>
    </p:sndAc>
  </p:transition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3489</Words>
  <Application>WPS Presentation</Application>
  <PresentationFormat>Widescreen</PresentationFormat>
  <Paragraphs>413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Arial</vt:lpstr>
      <vt:lpstr>SimSun</vt:lpstr>
      <vt:lpstr>Wingdings</vt:lpstr>
      <vt:lpstr>Times New Roman</vt:lpstr>
      <vt:lpstr>Arial Black</vt:lpstr>
      <vt:lpstr>Microsoft YaHei</vt:lpstr>
      <vt:lpstr/>
      <vt:lpstr>Arial Unicode MS</vt:lpstr>
      <vt:lpstr>Calibri</vt:lpstr>
      <vt:lpstr>Wingdings</vt:lpstr>
      <vt:lpstr>Segoe Print</vt:lpstr>
      <vt:lpstr>Default Design</vt:lpstr>
      <vt:lpstr>PowerPoint 演示文稿</vt:lpstr>
      <vt:lpstr>PowerPoint 演示文稿</vt:lpstr>
      <vt:lpstr>PowerPoint 演示文稿</vt:lpstr>
      <vt:lpstr>Phương pháp thiết kế rập 3D</vt:lpstr>
      <vt:lpstr>PowerPoint 演示文稿</vt:lpstr>
      <vt:lpstr>Mục tiêu</vt:lpstr>
      <vt:lpstr>1. Đặc điểm hình dáng</vt:lpstr>
      <vt:lpstr>2. Chuẩn bị</vt:lpstr>
      <vt:lpstr>3. Thiết kế áo đầm biến kiểu</vt:lpstr>
      <vt:lpstr>3. Thiết kế áo đầm biến kiểu</vt:lpstr>
      <vt:lpstr>3. Thiết kế áo đầm biến kiểu</vt:lpstr>
      <vt:lpstr>3. Thiết kế áo đầm biến kiểu</vt:lpstr>
      <vt:lpstr>3. Thiết kế áo đầm biến kiểu</vt:lpstr>
      <vt:lpstr>3. Thiết kế áo đầm biến kiểu</vt:lpstr>
      <vt:lpstr>3. Thiết kế áo đầm biến kiểu</vt:lpstr>
      <vt:lpstr>3. Thiết kế áo đầm biến kiểu</vt:lpstr>
      <vt:lpstr>3. Thiết kế áo đầm biến kiểu</vt:lpstr>
      <vt:lpstr>3. Thiết kế áo đầm biến kiểu</vt:lpstr>
      <vt:lpstr>4. Yêu cầu kỹ thuật</vt:lpstr>
      <vt:lpstr>5. Nguyên nhân sai hỏng và biện pháp phòng ngừa</vt:lpstr>
      <vt:lpstr>3. Thiết kế áo đầm biến kiểu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MAY ÁO ĐẦM BIẾN KIỂU</dc:title>
  <dc:creator>WIN7</dc:creator>
  <cp:lastModifiedBy>WIN7</cp:lastModifiedBy>
  <cp:revision>44</cp:revision>
  <dcterms:created xsi:type="dcterms:W3CDTF">2018-03-21T08:50:00Z</dcterms:created>
  <dcterms:modified xsi:type="dcterms:W3CDTF">2018-06-15T03:27:49Z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1033-10.2.0.6020</vt:lpwstr>
  </property>
</Properties>
</file>